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34" d="100"/>
          <a:sy n="34" d="100"/>
        </p:scale>
        <p:origin x="-972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jpe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21226" y="497294"/>
            <a:ext cx="9565005" cy="17860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332C2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332C2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332C2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332C2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332C2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5F2E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340896" y="7929340"/>
            <a:ext cx="2947670" cy="2357755"/>
          </a:xfrm>
          <a:custGeom>
            <a:avLst/>
            <a:gdLst/>
            <a:ahLst/>
            <a:cxnLst/>
            <a:rect l="l" t="t" r="r" b="b"/>
            <a:pathLst>
              <a:path w="2947669" h="2357754">
                <a:moveTo>
                  <a:pt x="2947141" y="0"/>
                </a:moveTo>
                <a:lnTo>
                  <a:pt x="2907953" y="8920"/>
                </a:lnTo>
                <a:lnTo>
                  <a:pt x="2858379" y="21372"/>
                </a:lnTo>
                <a:lnTo>
                  <a:pt x="2809630" y="34777"/>
                </a:lnTo>
                <a:lnTo>
                  <a:pt x="2761688" y="49114"/>
                </a:lnTo>
                <a:lnTo>
                  <a:pt x="2714537" y="64363"/>
                </a:lnTo>
                <a:lnTo>
                  <a:pt x="2668156" y="80503"/>
                </a:lnTo>
                <a:lnTo>
                  <a:pt x="2622530" y="97514"/>
                </a:lnTo>
                <a:lnTo>
                  <a:pt x="2577639" y="115374"/>
                </a:lnTo>
                <a:lnTo>
                  <a:pt x="2533465" y="134063"/>
                </a:lnTo>
                <a:lnTo>
                  <a:pt x="2489992" y="153561"/>
                </a:lnTo>
                <a:lnTo>
                  <a:pt x="2447200" y="173845"/>
                </a:lnTo>
                <a:lnTo>
                  <a:pt x="2405073" y="194897"/>
                </a:lnTo>
                <a:lnTo>
                  <a:pt x="2363591" y="216695"/>
                </a:lnTo>
                <a:lnTo>
                  <a:pt x="2322737" y="239218"/>
                </a:lnTo>
                <a:lnTo>
                  <a:pt x="2282493" y="262445"/>
                </a:lnTo>
                <a:lnTo>
                  <a:pt x="2242842" y="286357"/>
                </a:lnTo>
                <a:lnTo>
                  <a:pt x="2203765" y="310931"/>
                </a:lnTo>
                <a:lnTo>
                  <a:pt x="2165244" y="336149"/>
                </a:lnTo>
                <a:lnTo>
                  <a:pt x="2127261" y="361987"/>
                </a:lnTo>
                <a:lnTo>
                  <a:pt x="2089798" y="388427"/>
                </a:lnTo>
                <a:lnTo>
                  <a:pt x="2052838" y="415447"/>
                </a:lnTo>
                <a:lnTo>
                  <a:pt x="2016363" y="443026"/>
                </a:lnTo>
                <a:lnTo>
                  <a:pt x="1980354" y="471145"/>
                </a:lnTo>
                <a:lnTo>
                  <a:pt x="1944794" y="499781"/>
                </a:lnTo>
                <a:lnTo>
                  <a:pt x="1909664" y="528915"/>
                </a:lnTo>
                <a:lnTo>
                  <a:pt x="1874947" y="558525"/>
                </a:lnTo>
                <a:lnTo>
                  <a:pt x="1840624" y="588591"/>
                </a:lnTo>
                <a:lnTo>
                  <a:pt x="1806679" y="619093"/>
                </a:lnTo>
                <a:lnTo>
                  <a:pt x="1773092" y="650009"/>
                </a:lnTo>
                <a:lnTo>
                  <a:pt x="1739847" y="681318"/>
                </a:lnTo>
                <a:lnTo>
                  <a:pt x="1706924" y="713001"/>
                </a:lnTo>
                <a:lnTo>
                  <a:pt x="1674306" y="745036"/>
                </a:lnTo>
                <a:lnTo>
                  <a:pt x="1641976" y="777402"/>
                </a:lnTo>
                <a:lnTo>
                  <a:pt x="1609914" y="810080"/>
                </a:lnTo>
                <a:lnTo>
                  <a:pt x="1578104" y="843047"/>
                </a:lnTo>
                <a:lnTo>
                  <a:pt x="1546527" y="876284"/>
                </a:lnTo>
                <a:lnTo>
                  <a:pt x="1515166" y="909769"/>
                </a:lnTo>
                <a:lnTo>
                  <a:pt x="1484001" y="943483"/>
                </a:lnTo>
                <a:lnTo>
                  <a:pt x="1453017" y="977403"/>
                </a:lnTo>
                <a:lnTo>
                  <a:pt x="1422193" y="1011510"/>
                </a:lnTo>
                <a:lnTo>
                  <a:pt x="1391513" y="1045783"/>
                </a:lnTo>
                <a:lnTo>
                  <a:pt x="1360959" y="1080201"/>
                </a:lnTo>
                <a:lnTo>
                  <a:pt x="1330513" y="1114743"/>
                </a:lnTo>
                <a:lnTo>
                  <a:pt x="1300156" y="1149389"/>
                </a:lnTo>
                <a:lnTo>
                  <a:pt x="1269871" y="1184118"/>
                </a:lnTo>
                <a:lnTo>
                  <a:pt x="1239640" y="1218909"/>
                </a:lnTo>
                <a:lnTo>
                  <a:pt x="1209445" y="1253741"/>
                </a:lnTo>
                <a:lnTo>
                  <a:pt x="1179267" y="1288594"/>
                </a:lnTo>
                <a:lnTo>
                  <a:pt x="1149083" y="1323447"/>
                </a:lnTo>
                <a:lnTo>
                  <a:pt x="1118882" y="1358280"/>
                </a:lnTo>
                <a:lnTo>
                  <a:pt x="1088645" y="1393071"/>
                </a:lnTo>
                <a:lnTo>
                  <a:pt x="1058354" y="1427800"/>
                </a:lnTo>
                <a:lnTo>
                  <a:pt x="1027992" y="1462446"/>
                </a:lnTo>
                <a:lnTo>
                  <a:pt x="997540" y="1496988"/>
                </a:lnTo>
                <a:lnTo>
                  <a:pt x="966981" y="1531407"/>
                </a:lnTo>
                <a:lnTo>
                  <a:pt x="936296" y="1565680"/>
                </a:lnTo>
                <a:lnTo>
                  <a:pt x="905468" y="1599787"/>
                </a:lnTo>
                <a:lnTo>
                  <a:pt x="874479" y="1633708"/>
                </a:lnTo>
                <a:lnTo>
                  <a:pt x="843310" y="1667421"/>
                </a:lnTo>
                <a:lnTo>
                  <a:pt x="811945" y="1700907"/>
                </a:lnTo>
                <a:lnTo>
                  <a:pt x="780364" y="1734144"/>
                </a:lnTo>
                <a:lnTo>
                  <a:pt x="748550" y="1767111"/>
                </a:lnTo>
                <a:lnTo>
                  <a:pt x="716486" y="1799788"/>
                </a:lnTo>
                <a:lnTo>
                  <a:pt x="684152" y="1832155"/>
                </a:lnTo>
                <a:lnTo>
                  <a:pt x="651532" y="1864190"/>
                </a:lnTo>
                <a:lnTo>
                  <a:pt x="618606" y="1895872"/>
                </a:lnTo>
                <a:lnTo>
                  <a:pt x="585358" y="1927182"/>
                </a:lnTo>
                <a:lnTo>
                  <a:pt x="551769" y="1958098"/>
                </a:lnTo>
                <a:lnTo>
                  <a:pt x="517822" y="1988599"/>
                </a:lnTo>
                <a:lnTo>
                  <a:pt x="483498" y="2018665"/>
                </a:lnTo>
                <a:lnTo>
                  <a:pt x="448779" y="2048276"/>
                </a:lnTo>
                <a:lnTo>
                  <a:pt x="413648" y="2077409"/>
                </a:lnTo>
                <a:lnTo>
                  <a:pt x="378087" y="2106046"/>
                </a:lnTo>
                <a:lnTo>
                  <a:pt x="342077" y="2134164"/>
                </a:lnTo>
                <a:lnTo>
                  <a:pt x="305601" y="2161743"/>
                </a:lnTo>
                <a:lnTo>
                  <a:pt x="268641" y="2188763"/>
                </a:lnTo>
                <a:lnTo>
                  <a:pt x="231178" y="2215203"/>
                </a:lnTo>
                <a:lnTo>
                  <a:pt x="193196" y="2241041"/>
                </a:lnTo>
                <a:lnTo>
                  <a:pt x="154675" y="2266258"/>
                </a:lnTo>
                <a:lnTo>
                  <a:pt x="115598" y="2290833"/>
                </a:lnTo>
                <a:lnTo>
                  <a:pt x="75948" y="2314744"/>
                </a:lnTo>
                <a:lnTo>
                  <a:pt x="35705" y="2337971"/>
                </a:lnTo>
                <a:lnTo>
                  <a:pt x="0" y="2357657"/>
                </a:lnTo>
              </a:path>
            </a:pathLst>
          </a:custGeom>
          <a:ln w="25012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0"/>
            <a:ext cx="2740660" cy="2314575"/>
          </a:xfrm>
          <a:custGeom>
            <a:avLst/>
            <a:gdLst/>
            <a:ahLst/>
            <a:cxnLst/>
            <a:rect l="l" t="t" r="r" b="b"/>
            <a:pathLst>
              <a:path w="2740660" h="2314575">
                <a:moveTo>
                  <a:pt x="2740301" y="0"/>
                </a:moveTo>
                <a:lnTo>
                  <a:pt x="2677093" y="32654"/>
                </a:lnTo>
                <a:lnTo>
                  <a:pt x="2636239" y="55176"/>
                </a:lnTo>
                <a:lnTo>
                  <a:pt x="2595995" y="78404"/>
                </a:lnTo>
                <a:lnTo>
                  <a:pt x="2556344" y="102315"/>
                </a:lnTo>
                <a:lnTo>
                  <a:pt x="2517266" y="126889"/>
                </a:lnTo>
                <a:lnTo>
                  <a:pt x="2478744" y="152106"/>
                </a:lnTo>
                <a:lnTo>
                  <a:pt x="2440761" y="177944"/>
                </a:lnTo>
                <a:lnTo>
                  <a:pt x="2403298" y="204384"/>
                </a:lnTo>
                <a:lnTo>
                  <a:pt x="2366337" y="231403"/>
                </a:lnTo>
                <a:lnTo>
                  <a:pt x="2329861" y="258983"/>
                </a:lnTo>
                <a:lnTo>
                  <a:pt x="2293851" y="287100"/>
                </a:lnTo>
                <a:lnTo>
                  <a:pt x="2258290" y="315737"/>
                </a:lnTo>
                <a:lnTo>
                  <a:pt x="2223159" y="344870"/>
                </a:lnTo>
                <a:lnTo>
                  <a:pt x="2188441" y="374480"/>
                </a:lnTo>
                <a:lnTo>
                  <a:pt x="2154117" y="404546"/>
                </a:lnTo>
                <a:lnTo>
                  <a:pt x="2120170" y="435047"/>
                </a:lnTo>
                <a:lnTo>
                  <a:pt x="2086582" y="465963"/>
                </a:lnTo>
                <a:lnTo>
                  <a:pt x="2053335" y="497272"/>
                </a:lnTo>
                <a:lnTo>
                  <a:pt x="2020411" y="528954"/>
                </a:lnTo>
                <a:lnTo>
                  <a:pt x="1987792" y="560989"/>
                </a:lnTo>
                <a:lnTo>
                  <a:pt x="1955460" y="593355"/>
                </a:lnTo>
                <a:lnTo>
                  <a:pt x="1923397" y="626032"/>
                </a:lnTo>
                <a:lnTo>
                  <a:pt x="1891585" y="659000"/>
                </a:lnTo>
                <a:lnTo>
                  <a:pt x="1860006" y="692236"/>
                </a:lnTo>
                <a:lnTo>
                  <a:pt x="1828643" y="725722"/>
                </a:lnTo>
                <a:lnTo>
                  <a:pt x="1797477" y="759435"/>
                </a:lnTo>
                <a:lnTo>
                  <a:pt x="1766490" y="793355"/>
                </a:lnTo>
                <a:lnTo>
                  <a:pt x="1735665" y="827462"/>
                </a:lnTo>
                <a:lnTo>
                  <a:pt x="1704984" y="861735"/>
                </a:lnTo>
                <a:lnTo>
                  <a:pt x="1674428" y="896153"/>
                </a:lnTo>
                <a:lnTo>
                  <a:pt x="1643979" y="930695"/>
                </a:lnTo>
                <a:lnTo>
                  <a:pt x="1613621" y="965341"/>
                </a:lnTo>
                <a:lnTo>
                  <a:pt x="1583334" y="1000070"/>
                </a:lnTo>
                <a:lnTo>
                  <a:pt x="1553101" y="1034860"/>
                </a:lnTo>
                <a:lnTo>
                  <a:pt x="1522903" y="1069693"/>
                </a:lnTo>
                <a:lnTo>
                  <a:pt x="1492724" y="1104546"/>
                </a:lnTo>
                <a:lnTo>
                  <a:pt x="1462545" y="1139400"/>
                </a:lnTo>
                <a:lnTo>
                  <a:pt x="1432348" y="1174232"/>
                </a:lnTo>
                <a:lnTo>
                  <a:pt x="1402115" y="1209024"/>
                </a:lnTo>
                <a:lnTo>
                  <a:pt x="1371828" y="1243753"/>
                </a:lnTo>
                <a:lnTo>
                  <a:pt x="1341470" y="1278400"/>
                </a:lnTo>
                <a:lnTo>
                  <a:pt x="1311022" y="1312942"/>
                </a:lnTo>
                <a:lnTo>
                  <a:pt x="1280466" y="1347361"/>
                </a:lnTo>
                <a:lnTo>
                  <a:pt x="1249784" y="1381634"/>
                </a:lnTo>
                <a:lnTo>
                  <a:pt x="1218959" y="1415741"/>
                </a:lnTo>
                <a:lnTo>
                  <a:pt x="1187973" y="1449662"/>
                </a:lnTo>
                <a:lnTo>
                  <a:pt x="1156807" y="1483376"/>
                </a:lnTo>
                <a:lnTo>
                  <a:pt x="1125444" y="1516862"/>
                </a:lnTo>
                <a:lnTo>
                  <a:pt x="1093865" y="1550099"/>
                </a:lnTo>
                <a:lnTo>
                  <a:pt x="1062054" y="1583066"/>
                </a:lnTo>
                <a:lnTo>
                  <a:pt x="1029991" y="1615744"/>
                </a:lnTo>
                <a:lnTo>
                  <a:pt x="997659" y="1648110"/>
                </a:lnTo>
                <a:lnTo>
                  <a:pt x="965040" y="1680145"/>
                </a:lnTo>
                <a:lnTo>
                  <a:pt x="932116" y="1711828"/>
                </a:lnTo>
                <a:lnTo>
                  <a:pt x="898869" y="1743138"/>
                </a:lnTo>
                <a:lnTo>
                  <a:pt x="865281" y="1774054"/>
                </a:lnTo>
                <a:lnTo>
                  <a:pt x="831334" y="1804555"/>
                </a:lnTo>
                <a:lnTo>
                  <a:pt x="797011" y="1834621"/>
                </a:lnTo>
                <a:lnTo>
                  <a:pt x="762293" y="1864232"/>
                </a:lnTo>
                <a:lnTo>
                  <a:pt x="727162" y="1893365"/>
                </a:lnTo>
                <a:lnTo>
                  <a:pt x="691600" y="1922002"/>
                </a:lnTo>
                <a:lnTo>
                  <a:pt x="655591" y="1950120"/>
                </a:lnTo>
                <a:lnTo>
                  <a:pt x="619114" y="1977699"/>
                </a:lnTo>
                <a:lnTo>
                  <a:pt x="582154" y="2004719"/>
                </a:lnTo>
                <a:lnTo>
                  <a:pt x="544691" y="2031158"/>
                </a:lnTo>
                <a:lnTo>
                  <a:pt x="506707" y="2056997"/>
                </a:lnTo>
                <a:lnTo>
                  <a:pt x="468186" y="2082214"/>
                </a:lnTo>
                <a:lnTo>
                  <a:pt x="429108" y="2106788"/>
                </a:lnTo>
                <a:lnTo>
                  <a:pt x="389456" y="2130700"/>
                </a:lnTo>
                <a:lnTo>
                  <a:pt x="349212" y="2153927"/>
                </a:lnTo>
                <a:lnTo>
                  <a:pt x="308359" y="2176450"/>
                </a:lnTo>
                <a:lnTo>
                  <a:pt x="266877" y="2198247"/>
                </a:lnTo>
                <a:lnTo>
                  <a:pt x="224749" y="2219299"/>
                </a:lnTo>
                <a:lnTo>
                  <a:pt x="181958" y="2239584"/>
                </a:lnTo>
                <a:lnTo>
                  <a:pt x="138485" y="2259081"/>
                </a:lnTo>
                <a:lnTo>
                  <a:pt x="94312" y="2277770"/>
                </a:lnTo>
                <a:lnTo>
                  <a:pt x="49421" y="2295630"/>
                </a:lnTo>
                <a:lnTo>
                  <a:pt x="3795" y="2312640"/>
                </a:lnTo>
                <a:lnTo>
                  <a:pt x="0" y="2313961"/>
                </a:lnTo>
              </a:path>
            </a:pathLst>
          </a:custGeom>
          <a:ln w="25012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536295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0" y="9754514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332C2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5F2E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782858" y="408635"/>
            <a:ext cx="10966716" cy="27519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332C2C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05241" y="4297553"/>
            <a:ext cx="7534275" cy="36639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332C2C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4/16/2024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82858" y="408635"/>
            <a:ext cx="9525000" cy="13169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8450" spc="-10" dirty="0">
                <a:latin typeface="Cambria"/>
                <a:cs typeface="Cambria"/>
              </a:rPr>
              <a:t>CAPSTONE</a:t>
            </a:r>
            <a:r>
              <a:rPr sz="8450" spc="-434" dirty="0">
                <a:latin typeface="Cambria"/>
                <a:cs typeface="Cambria"/>
              </a:rPr>
              <a:t> </a:t>
            </a:r>
            <a:r>
              <a:rPr sz="8450" spc="-10" dirty="0">
                <a:latin typeface="Cambria"/>
                <a:cs typeface="Cambria"/>
              </a:rPr>
              <a:t>PROJECT</a:t>
            </a:r>
            <a:endParaRPr sz="8450">
              <a:latin typeface="Cambria"/>
              <a:cs typeface="Cambri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2"/>
            <a:ext cx="18288000" cy="2550795"/>
          </a:xfrm>
          <a:custGeom>
            <a:avLst/>
            <a:gdLst/>
            <a:ahLst/>
            <a:cxnLst/>
            <a:rect l="l" t="t" r="r" b="b"/>
            <a:pathLst>
              <a:path w="18288000" h="2550795">
                <a:moveTo>
                  <a:pt x="18287988" y="526808"/>
                </a:moveTo>
                <a:lnTo>
                  <a:pt x="3380981" y="526808"/>
                </a:lnTo>
                <a:lnTo>
                  <a:pt x="3399371" y="512914"/>
                </a:lnTo>
                <a:lnTo>
                  <a:pt x="3439884" y="483222"/>
                </a:lnTo>
                <a:lnTo>
                  <a:pt x="3480841" y="454215"/>
                </a:lnTo>
                <a:lnTo>
                  <a:pt x="3522243" y="425958"/>
                </a:lnTo>
                <a:lnTo>
                  <a:pt x="3564115" y="398475"/>
                </a:lnTo>
                <a:lnTo>
                  <a:pt x="3606482" y="371843"/>
                </a:lnTo>
                <a:lnTo>
                  <a:pt x="3649370" y="346113"/>
                </a:lnTo>
                <a:lnTo>
                  <a:pt x="3692791" y="321322"/>
                </a:lnTo>
                <a:lnTo>
                  <a:pt x="3733800" y="298945"/>
                </a:lnTo>
                <a:lnTo>
                  <a:pt x="3775430" y="277202"/>
                </a:lnTo>
                <a:lnTo>
                  <a:pt x="3817683" y="256120"/>
                </a:lnTo>
                <a:lnTo>
                  <a:pt x="3860584" y="235686"/>
                </a:lnTo>
                <a:lnTo>
                  <a:pt x="3904119" y="215900"/>
                </a:lnTo>
                <a:lnTo>
                  <a:pt x="3948328" y="196748"/>
                </a:lnTo>
                <a:lnTo>
                  <a:pt x="3993210" y="178231"/>
                </a:lnTo>
                <a:lnTo>
                  <a:pt x="4038790" y="160337"/>
                </a:lnTo>
                <a:lnTo>
                  <a:pt x="4085056" y="143078"/>
                </a:lnTo>
                <a:lnTo>
                  <a:pt x="4132046" y="126441"/>
                </a:lnTo>
                <a:lnTo>
                  <a:pt x="4179747" y="110413"/>
                </a:lnTo>
                <a:lnTo>
                  <a:pt x="4228198" y="94996"/>
                </a:lnTo>
                <a:lnTo>
                  <a:pt x="4277398" y="80187"/>
                </a:lnTo>
                <a:lnTo>
                  <a:pt x="4327360" y="65989"/>
                </a:lnTo>
                <a:lnTo>
                  <a:pt x="4378096" y="52374"/>
                </a:lnTo>
                <a:lnTo>
                  <a:pt x="4429620" y="39370"/>
                </a:lnTo>
                <a:lnTo>
                  <a:pt x="4481931" y="26949"/>
                </a:lnTo>
                <a:lnTo>
                  <a:pt x="4535068" y="15113"/>
                </a:lnTo>
                <a:lnTo>
                  <a:pt x="4589030" y="3848"/>
                </a:lnTo>
                <a:lnTo>
                  <a:pt x="4608830" y="0"/>
                </a:lnTo>
                <a:lnTo>
                  <a:pt x="4355033" y="0"/>
                </a:lnTo>
                <a:lnTo>
                  <a:pt x="4311916" y="11557"/>
                </a:lnTo>
                <a:lnTo>
                  <a:pt x="4261091" y="26022"/>
                </a:lnTo>
                <a:lnTo>
                  <a:pt x="4211028" y="41097"/>
                </a:lnTo>
                <a:lnTo>
                  <a:pt x="4161739" y="56794"/>
                </a:lnTo>
                <a:lnTo>
                  <a:pt x="4113187" y="73113"/>
                </a:lnTo>
                <a:lnTo>
                  <a:pt x="4065371" y="90068"/>
                </a:lnTo>
                <a:lnTo>
                  <a:pt x="4018280" y="107645"/>
                </a:lnTo>
                <a:lnTo>
                  <a:pt x="3971887" y="125869"/>
                </a:lnTo>
                <a:lnTo>
                  <a:pt x="3926192" y="144741"/>
                </a:lnTo>
                <a:lnTo>
                  <a:pt x="3881170" y="164261"/>
                </a:lnTo>
                <a:lnTo>
                  <a:pt x="3836809" y="184429"/>
                </a:lnTo>
                <a:lnTo>
                  <a:pt x="3793096" y="205257"/>
                </a:lnTo>
                <a:lnTo>
                  <a:pt x="3750030" y="226745"/>
                </a:lnTo>
                <a:lnTo>
                  <a:pt x="3707574" y="248907"/>
                </a:lnTo>
                <a:lnTo>
                  <a:pt x="3665740" y="271729"/>
                </a:lnTo>
                <a:lnTo>
                  <a:pt x="3621519" y="297053"/>
                </a:lnTo>
                <a:lnTo>
                  <a:pt x="3577869" y="323291"/>
                </a:lnTo>
                <a:lnTo>
                  <a:pt x="3534778" y="350418"/>
                </a:lnTo>
                <a:lnTo>
                  <a:pt x="3492233" y="378345"/>
                </a:lnTo>
                <a:lnTo>
                  <a:pt x="3450183" y="407060"/>
                </a:lnTo>
                <a:lnTo>
                  <a:pt x="3408616" y="436486"/>
                </a:lnTo>
                <a:lnTo>
                  <a:pt x="3367519" y="466585"/>
                </a:lnTo>
                <a:lnTo>
                  <a:pt x="3326866" y="497281"/>
                </a:lnTo>
                <a:lnTo>
                  <a:pt x="3288881" y="526808"/>
                </a:lnTo>
                <a:lnTo>
                  <a:pt x="0" y="526808"/>
                </a:lnTo>
                <a:lnTo>
                  <a:pt x="0" y="574433"/>
                </a:lnTo>
                <a:lnTo>
                  <a:pt x="3229521" y="574433"/>
                </a:lnTo>
                <a:lnTo>
                  <a:pt x="3207308" y="592582"/>
                </a:lnTo>
                <a:lnTo>
                  <a:pt x="3168180" y="625233"/>
                </a:lnTo>
                <a:lnTo>
                  <a:pt x="3129381" y="658241"/>
                </a:lnTo>
                <a:lnTo>
                  <a:pt x="3090888" y="691553"/>
                </a:lnTo>
                <a:lnTo>
                  <a:pt x="3052673" y="725119"/>
                </a:lnTo>
                <a:lnTo>
                  <a:pt x="2976981" y="792784"/>
                </a:lnTo>
                <a:lnTo>
                  <a:pt x="2739771" y="1009789"/>
                </a:lnTo>
                <a:lnTo>
                  <a:pt x="2637764" y="1102182"/>
                </a:lnTo>
                <a:lnTo>
                  <a:pt x="2532392" y="1195946"/>
                </a:lnTo>
                <a:lnTo>
                  <a:pt x="2460269" y="1258951"/>
                </a:lnTo>
                <a:lnTo>
                  <a:pt x="2386660" y="1322158"/>
                </a:lnTo>
                <a:lnTo>
                  <a:pt x="2311577" y="1385404"/>
                </a:lnTo>
                <a:lnTo>
                  <a:pt x="2235035" y="1448523"/>
                </a:lnTo>
                <a:lnTo>
                  <a:pt x="2157044" y="1511350"/>
                </a:lnTo>
                <a:lnTo>
                  <a:pt x="2117496" y="1542605"/>
                </a:lnTo>
                <a:lnTo>
                  <a:pt x="2077593" y="1573733"/>
                </a:lnTo>
                <a:lnTo>
                  <a:pt x="2037334" y="1604695"/>
                </a:lnTo>
                <a:lnTo>
                  <a:pt x="1996706" y="1635493"/>
                </a:lnTo>
                <a:lnTo>
                  <a:pt x="1955723" y="1666087"/>
                </a:lnTo>
                <a:lnTo>
                  <a:pt x="1914385" y="1696466"/>
                </a:lnTo>
                <a:lnTo>
                  <a:pt x="1872703" y="1726603"/>
                </a:lnTo>
                <a:lnTo>
                  <a:pt x="1830654" y="1756486"/>
                </a:lnTo>
                <a:lnTo>
                  <a:pt x="1788261" y="1786089"/>
                </a:lnTo>
                <a:lnTo>
                  <a:pt x="1745513" y="1815388"/>
                </a:lnTo>
                <a:lnTo>
                  <a:pt x="1702409" y="1844382"/>
                </a:lnTo>
                <a:lnTo>
                  <a:pt x="1658962" y="1873021"/>
                </a:lnTo>
                <a:lnTo>
                  <a:pt x="1615160" y="1901317"/>
                </a:lnTo>
                <a:lnTo>
                  <a:pt x="1571028" y="1929218"/>
                </a:lnTo>
                <a:lnTo>
                  <a:pt x="1526527" y="1956714"/>
                </a:lnTo>
                <a:lnTo>
                  <a:pt x="1481696" y="1983803"/>
                </a:lnTo>
                <a:lnTo>
                  <a:pt x="1436522" y="2010435"/>
                </a:lnTo>
                <a:lnTo>
                  <a:pt x="1390992" y="2036610"/>
                </a:lnTo>
                <a:lnTo>
                  <a:pt x="1345133" y="2062302"/>
                </a:lnTo>
                <a:lnTo>
                  <a:pt x="1298930" y="2087486"/>
                </a:lnTo>
                <a:lnTo>
                  <a:pt x="1252270" y="2112200"/>
                </a:lnTo>
                <a:lnTo>
                  <a:pt x="1204734" y="2136648"/>
                </a:lnTo>
                <a:lnTo>
                  <a:pt x="1157046" y="2160397"/>
                </a:lnTo>
                <a:lnTo>
                  <a:pt x="1109319" y="2183384"/>
                </a:lnTo>
                <a:lnTo>
                  <a:pt x="1061554" y="2205634"/>
                </a:lnTo>
                <a:lnTo>
                  <a:pt x="1013764" y="2227122"/>
                </a:lnTo>
                <a:lnTo>
                  <a:pt x="965962" y="2247862"/>
                </a:lnTo>
                <a:lnTo>
                  <a:pt x="918133" y="2267839"/>
                </a:lnTo>
                <a:lnTo>
                  <a:pt x="870305" y="2287066"/>
                </a:lnTo>
                <a:lnTo>
                  <a:pt x="822464" y="2305532"/>
                </a:lnTo>
                <a:lnTo>
                  <a:pt x="774623" y="2323236"/>
                </a:lnTo>
                <a:lnTo>
                  <a:pt x="726782" y="2340191"/>
                </a:lnTo>
                <a:lnTo>
                  <a:pt x="678954" y="2356383"/>
                </a:lnTo>
                <a:lnTo>
                  <a:pt x="631139" y="2371801"/>
                </a:lnTo>
                <a:lnTo>
                  <a:pt x="583349" y="2386469"/>
                </a:lnTo>
                <a:lnTo>
                  <a:pt x="535584" y="2400376"/>
                </a:lnTo>
                <a:lnTo>
                  <a:pt x="487845" y="2413520"/>
                </a:lnTo>
                <a:lnTo>
                  <a:pt x="440143" y="2425903"/>
                </a:lnTo>
                <a:lnTo>
                  <a:pt x="392480" y="2437511"/>
                </a:lnTo>
                <a:lnTo>
                  <a:pt x="344855" y="2448356"/>
                </a:lnTo>
                <a:lnTo>
                  <a:pt x="297294" y="2458440"/>
                </a:lnTo>
                <a:lnTo>
                  <a:pt x="249783" y="2467749"/>
                </a:lnTo>
                <a:lnTo>
                  <a:pt x="202323" y="2476296"/>
                </a:lnTo>
                <a:lnTo>
                  <a:pt x="154940" y="2484069"/>
                </a:lnTo>
                <a:lnTo>
                  <a:pt x="107251" y="2490000"/>
                </a:lnTo>
                <a:lnTo>
                  <a:pt x="59728" y="2493099"/>
                </a:lnTo>
                <a:lnTo>
                  <a:pt x="12458" y="2493441"/>
                </a:lnTo>
                <a:lnTo>
                  <a:pt x="0" y="2492819"/>
                </a:lnTo>
                <a:lnTo>
                  <a:pt x="0" y="2549702"/>
                </a:lnTo>
                <a:lnTo>
                  <a:pt x="13512" y="2550083"/>
                </a:lnTo>
                <a:lnTo>
                  <a:pt x="30060" y="2550236"/>
                </a:lnTo>
                <a:lnTo>
                  <a:pt x="63449" y="2549614"/>
                </a:lnTo>
                <a:lnTo>
                  <a:pt x="129921" y="2544508"/>
                </a:lnTo>
                <a:lnTo>
                  <a:pt x="211213" y="2532215"/>
                </a:lnTo>
                <a:lnTo>
                  <a:pt x="259473" y="2523591"/>
                </a:lnTo>
                <a:lnTo>
                  <a:pt x="307784" y="2514181"/>
                </a:lnTo>
                <a:lnTo>
                  <a:pt x="356146" y="2503982"/>
                </a:lnTo>
                <a:lnTo>
                  <a:pt x="402564" y="2493441"/>
                </a:lnTo>
                <a:lnTo>
                  <a:pt x="404558" y="2492997"/>
                </a:lnTo>
                <a:lnTo>
                  <a:pt x="453009" y="2481211"/>
                </a:lnTo>
                <a:lnTo>
                  <a:pt x="501484" y="2468651"/>
                </a:lnTo>
                <a:lnTo>
                  <a:pt x="550011" y="2455303"/>
                </a:lnTo>
                <a:lnTo>
                  <a:pt x="598551" y="2441181"/>
                </a:lnTo>
                <a:lnTo>
                  <a:pt x="647115" y="2426284"/>
                </a:lnTo>
                <a:lnTo>
                  <a:pt x="695693" y="2410599"/>
                </a:lnTo>
                <a:lnTo>
                  <a:pt x="744283" y="2394140"/>
                </a:lnTo>
                <a:lnTo>
                  <a:pt x="792873" y="2376906"/>
                </a:lnTo>
                <a:lnTo>
                  <a:pt x="841463" y="2358910"/>
                </a:lnTo>
                <a:lnTo>
                  <a:pt x="890054" y="2340140"/>
                </a:lnTo>
                <a:lnTo>
                  <a:pt x="938631" y="2320594"/>
                </a:lnTo>
                <a:lnTo>
                  <a:pt x="987196" y="2300287"/>
                </a:lnTo>
                <a:lnTo>
                  <a:pt x="1035748" y="2279218"/>
                </a:lnTo>
                <a:lnTo>
                  <a:pt x="1084275" y="2257374"/>
                </a:lnTo>
                <a:lnTo>
                  <a:pt x="1132763" y="2234781"/>
                </a:lnTo>
                <a:lnTo>
                  <a:pt x="1181214" y="2211425"/>
                </a:lnTo>
                <a:lnTo>
                  <a:pt x="1229639" y="2187321"/>
                </a:lnTo>
                <a:lnTo>
                  <a:pt x="1278013" y="2162441"/>
                </a:lnTo>
                <a:lnTo>
                  <a:pt x="1325003" y="2137587"/>
                </a:lnTo>
                <a:lnTo>
                  <a:pt x="1371765" y="2112137"/>
                </a:lnTo>
                <a:lnTo>
                  <a:pt x="1417955" y="2086305"/>
                </a:lnTo>
                <a:lnTo>
                  <a:pt x="1463903" y="2059914"/>
                </a:lnTo>
                <a:lnTo>
                  <a:pt x="1509509" y="2033066"/>
                </a:lnTo>
                <a:lnTo>
                  <a:pt x="1554759" y="2005774"/>
                </a:lnTo>
                <a:lnTo>
                  <a:pt x="1599653" y="1978037"/>
                </a:lnTo>
                <a:lnTo>
                  <a:pt x="1644192" y="1949919"/>
                </a:lnTo>
                <a:lnTo>
                  <a:pt x="1688376" y="1921395"/>
                </a:lnTo>
                <a:lnTo>
                  <a:pt x="1732216" y="1892528"/>
                </a:lnTo>
                <a:lnTo>
                  <a:pt x="1775688" y="1863305"/>
                </a:lnTo>
                <a:lnTo>
                  <a:pt x="1818805" y="1833765"/>
                </a:lnTo>
                <a:lnTo>
                  <a:pt x="1861553" y="1803920"/>
                </a:lnTo>
                <a:lnTo>
                  <a:pt x="1903945" y="1773796"/>
                </a:lnTo>
                <a:lnTo>
                  <a:pt x="1945982" y="1743417"/>
                </a:lnTo>
                <a:lnTo>
                  <a:pt x="1987664" y="1712798"/>
                </a:lnTo>
                <a:lnTo>
                  <a:pt x="2028964" y="1681962"/>
                </a:lnTo>
                <a:lnTo>
                  <a:pt x="2069909" y="1650923"/>
                </a:lnTo>
                <a:lnTo>
                  <a:pt x="2110486" y="1619707"/>
                </a:lnTo>
                <a:lnTo>
                  <a:pt x="2150707" y="1588350"/>
                </a:lnTo>
                <a:lnTo>
                  <a:pt x="2190546" y="1556842"/>
                </a:lnTo>
                <a:lnTo>
                  <a:pt x="2269134" y="1493532"/>
                </a:lnTo>
                <a:lnTo>
                  <a:pt x="2346236" y="1429918"/>
                </a:lnTo>
                <a:lnTo>
                  <a:pt x="2421852" y="1366202"/>
                </a:lnTo>
                <a:lnTo>
                  <a:pt x="2495969" y="1302512"/>
                </a:lnTo>
                <a:lnTo>
                  <a:pt x="2568575" y="1239050"/>
                </a:lnTo>
                <a:lnTo>
                  <a:pt x="2674645" y="1144612"/>
                </a:lnTo>
                <a:lnTo>
                  <a:pt x="2777286" y="1051585"/>
                </a:lnTo>
                <a:lnTo>
                  <a:pt x="3013252" y="835710"/>
                </a:lnTo>
                <a:lnTo>
                  <a:pt x="3088195" y="768654"/>
                </a:lnTo>
                <a:lnTo>
                  <a:pt x="3126016" y="735418"/>
                </a:lnTo>
                <a:lnTo>
                  <a:pt x="3164103" y="702424"/>
                </a:lnTo>
                <a:lnTo>
                  <a:pt x="3202482" y="669759"/>
                </a:lnTo>
                <a:lnTo>
                  <a:pt x="3241167" y="637438"/>
                </a:lnTo>
                <a:lnTo>
                  <a:pt x="3280168" y="605548"/>
                </a:lnTo>
                <a:lnTo>
                  <a:pt x="3319132" y="574433"/>
                </a:lnTo>
                <a:lnTo>
                  <a:pt x="18287988" y="574433"/>
                </a:lnTo>
                <a:lnTo>
                  <a:pt x="18287988" y="526808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62075" y="6873151"/>
            <a:ext cx="180975" cy="18097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62075" y="7663726"/>
            <a:ext cx="180975" cy="180975"/>
          </a:xfrm>
          <a:prstGeom prst="rect">
            <a:avLst/>
          </a:prstGeom>
        </p:spPr>
      </p:pic>
      <p:grpSp>
        <p:nvGrpSpPr>
          <p:cNvPr id="6" name="object 6"/>
          <p:cNvGrpSpPr/>
          <p:nvPr/>
        </p:nvGrpSpPr>
        <p:grpSpPr>
          <a:xfrm>
            <a:off x="0" y="7892595"/>
            <a:ext cx="18288000" cy="2394585"/>
            <a:chOff x="0" y="7892595"/>
            <a:chExt cx="18288000" cy="2394585"/>
          </a:xfrm>
        </p:grpSpPr>
        <p:sp>
          <p:nvSpPr>
            <p:cNvPr id="7" name="object 7"/>
            <p:cNvSpPr/>
            <p:nvPr/>
          </p:nvSpPr>
          <p:spPr>
            <a:xfrm>
              <a:off x="0" y="7892605"/>
              <a:ext cx="18288000" cy="2394585"/>
            </a:xfrm>
            <a:custGeom>
              <a:avLst/>
              <a:gdLst/>
              <a:ahLst/>
              <a:cxnLst/>
              <a:rect l="l" t="t" r="r" b="b"/>
              <a:pathLst>
                <a:path w="18288000" h="2394584">
                  <a:moveTo>
                    <a:pt x="18287988" y="0"/>
                  </a:moveTo>
                  <a:lnTo>
                    <a:pt x="18231523" y="5473"/>
                  </a:lnTo>
                  <a:lnTo>
                    <a:pt x="18154549" y="18605"/>
                  </a:lnTo>
                  <a:lnTo>
                    <a:pt x="18108041" y="27863"/>
                  </a:lnTo>
                  <a:lnTo>
                    <a:pt x="18061496" y="37909"/>
                  </a:lnTo>
                  <a:lnTo>
                    <a:pt x="18014925" y="48768"/>
                  </a:lnTo>
                  <a:lnTo>
                    <a:pt x="17968303" y="60413"/>
                  </a:lnTo>
                  <a:lnTo>
                    <a:pt x="17921669" y="72859"/>
                  </a:lnTo>
                  <a:lnTo>
                    <a:pt x="17875009" y="86106"/>
                  </a:lnTo>
                  <a:lnTo>
                    <a:pt x="17828337" y="100139"/>
                  </a:lnTo>
                  <a:lnTo>
                    <a:pt x="17781664" y="114960"/>
                  </a:lnTo>
                  <a:lnTo>
                    <a:pt x="17734966" y="130568"/>
                  </a:lnTo>
                  <a:lnTo>
                    <a:pt x="17688281" y="146964"/>
                  </a:lnTo>
                  <a:lnTo>
                    <a:pt x="17641608" y="164147"/>
                  </a:lnTo>
                  <a:lnTo>
                    <a:pt x="17594936" y="182105"/>
                  </a:lnTo>
                  <a:lnTo>
                    <a:pt x="17548276" y="200850"/>
                  </a:lnTo>
                  <a:lnTo>
                    <a:pt x="17501642" y="220370"/>
                  </a:lnTo>
                  <a:lnTo>
                    <a:pt x="17455033" y="240665"/>
                  </a:lnTo>
                  <a:lnTo>
                    <a:pt x="17408462" y="261734"/>
                  </a:lnTo>
                  <a:lnTo>
                    <a:pt x="17361916" y="283578"/>
                  </a:lnTo>
                  <a:lnTo>
                    <a:pt x="17315422" y="306197"/>
                  </a:lnTo>
                  <a:lnTo>
                    <a:pt x="17268978" y="329577"/>
                  </a:lnTo>
                  <a:lnTo>
                    <a:pt x="17222572" y="353720"/>
                  </a:lnTo>
                  <a:lnTo>
                    <a:pt x="17176242" y="378625"/>
                  </a:lnTo>
                  <a:lnTo>
                    <a:pt x="17129417" y="404558"/>
                  </a:lnTo>
                  <a:lnTo>
                    <a:pt x="17082986" y="431063"/>
                  </a:lnTo>
                  <a:lnTo>
                    <a:pt x="17036936" y="458114"/>
                  </a:lnTo>
                  <a:lnTo>
                    <a:pt x="16991292" y="485698"/>
                  </a:lnTo>
                  <a:lnTo>
                    <a:pt x="16946042" y="513765"/>
                  </a:lnTo>
                  <a:lnTo>
                    <a:pt x="16901186" y="542302"/>
                  </a:lnTo>
                  <a:lnTo>
                    <a:pt x="16856736" y="571296"/>
                  </a:lnTo>
                  <a:lnTo>
                    <a:pt x="16812667" y="600710"/>
                  </a:lnTo>
                  <a:lnTo>
                    <a:pt x="16769004" y="630529"/>
                  </a:lnTo>
                  <a:lnTo>
                    <a:pt x="16725735" y="660717"/>
                  </a:lnTo>
                  <a:lnTo>
                    <a:pt x="16682860" y="691248"/>
                  </a:lnTo>
                  <a:lnTo>
                    <a:pt x="16640391" y="722109"/>
                  </a:lnTo>
                  <a:lnTo>
                    <a:pt x="16598329" y="753262"/>
                  </a:lnTo>
                  <a:lnTo>
                    <a:pt x="16556660" y="784682"/>
                  </a:lnTo>
                  <a:lnTo>
                    <a:pt x="16515385" y="816368"/>
                  </a:lnTo>
                  <a:lnTo>
                    <a:pt x="16474529" y="848271"/>
                  </a:lnTo>
                  <a:lnTo>
                    <a:pt x="16434067" y="880364"/>
                  </a:lnTo>
                  <a:lnTo>
                    <a:pt x="16394011" y="912647"/>
                  </a:lnTo>
                  <a:lnTo>
                    <a:pt x="16354349" y="945070"/>
                  </a:lnTo>
                  <a:lnTo>
                    <a:pt x="16315106" y="977620"/>
                  </a:lnTo>
                  <a:lnTo>
                    <a:pt x="16276257" y="1010259"/>
                  </a:lnTo>
                  <a:lnTo>
                    <a:pt x="16237827" y="1042987"/>
                  </a:lnTo>
                  <a:lnTo>
                    <a:pt x="16199803" y="1075753"/>
                  </a:lnTo>
                  <a:lnTo>
                    <a:pt x="16162173" y="1108557"/>
                  </a:lnTo>
                  <a:lnTo>
                    <a:pt x="16088157" y="1174127"/>
                  </a:lnTo>
                  <a:lnTo>
                    <a:pt x="16015792" y="1239494"/>
                  </a:lnTo>
                  <a:lnTo>
                    <a:pt x="15945066" y="1304467"/>
                  </a:lnTo>
                  <a:lnTo>
                    <a:pt x="15842069" y="1400746"/>
                  </a:lnTo>
                  <a:lnTo>
                    <a:pt x="15617203" y="1614512"/>
                  </a:lnTo>
                  <a:lnTo>
                    <a:pt x="15542121" y="1684680"/>
                  </a:lnTo>
                  <a:lnTo>
                    <a:pt x="15504198" y="1719491"/>
                  </a:lnTo>
                  <a:lnTo>
                    <a:pt x="15465971" y="1754047"/>
                  </a:lnTo>
                  <a:lnTo>
                    <a:pt x="15427427" y="1788274"/>
                  </a:lnTo>
                  <a:lnTo>
                    <a:pt x="15388527" y="1822094"/>
                  </a:lnTo>
                  <a:lnTo>
                    <a:pt x="15349258" y="1855457"/>
                  </a:lnTo>
                  <a:lnTo>
                    <a:pt x="15341003" y="1862289"/>
                  </a:lnTo>
                  <a:lnTo>
                    <a:pt x="0" y="1862289"/>
                  </a:lnTo>
                  <a:lnTo>
                    <a:pt x="0" y="1909914"/>
                  </a:lnTo>
                  <a:lnTo>
                    <a:pt x="15282698" y="1909914"/>
                  </a:lnTo>
                  <a:lnTo>
                    <a:pt x="15269490" y="1920532"/>
                  </a:lnTo>
                  <a:lnTo>
                    <a:pt x="15228926" y="1952117"/>
                  </a:lnTo>
                  <a:lnTo>
                    <a:pt x="15187879" y="1982965"/>
                  </a:lnTo>
                  <a:lnTo>
                    <a:pt x="15146325" y="2013026"/>
                  </a:lnTo>
                  <a:lnTo>
                    <a:pt x="15104237" y="2042223"/>
                  </a:lnTo>
                  <a:lnTo>
                    <a:pt x="15061565" y="2070493"/>
                  </a:lnTo>
                  <a:lnTo>
                    <a:pt x="15018309" y="2097773"/>
                  </a:lnTo>
                  <a:lnTo>
                    <a:pt x="14974443" y="2123998"/>
                  </a:lnTo>
                  <a:lnTo>
                    <a:pt x="14932660" y="2147773"/>
                  </a:lnTo>
                  <a:lnTo>
                    <a:pt x="14890179" y="2170798"/>
                  </a:lnTo>
                  <a:lnTo>
                    <a:pt x="14846948" y="2193099"/>
                  </a:lnTo>
                  <a:lnTo>
                    <a:pt x="14802866" y="2214727"/>
                  </a:lnTo>
                  <a:lnTo>
                    <a:pt x="14758264" y="2235530"/>
                  </a:lnTo>
                  <a:lnTo>
                    <a:pt x="14712760" y="2255672"/>
                  </a:lnTo>
                  <a:lnTo>
                    <a:pt x="14666468" y="2275103"/>
                  </a:lnTo>
                  <a:lnTo>
                    <a:pt x="14619364" y="2293836"/>
                  </a:lnTo>
                  <a:lnTo>
                    <a:pt x="14571434" y="2311870"/>
                  </a:lnTo>
                  <a:lnTo>
                    <a:pt x="14522666" y="2329218"/>
                  </a:lnTo>
                  <a:lnTo>
                    <a:pt x="14473047" y="2345893"/>
                  </a:lnTo>
                  <a:lnTo>
                    <a:pt x="14422552" y="2361869"/>
                  </a:lnTo>
                  <a:lnTo>
                    <a:pt x="14371168" y="2377198"/>
                  </a:lnTo>
                  <a:lnTo>
                    <a:pt x="14318895" y="2391841"/>
                  </a:lnTo>
                  <a:lnTo>
                    <a:pt x="14309179" y="2394394"/>
                  </a:lnTo>
                  <a:lnTo>
                    <a:pt x="14492897" y="2394394"/>
                  </a:lnTo>
                  <a:lnTo>
                    <a:pt x="14566392" y="2369375"/>
                  </a:lnTo>
                  <a:lnTo>
                    <a:pt x="14612988" y="2352306"/>
                  </a:lnTo>
                  <a:lnTo>
                    <a:pt x="14658835" y="2334603"/>
                  </a:lnTo>
                  <a:lnTo>
                    <a:pt x="14703946" y="2316251"/>
                  </a:lnTo>
                  <a:lnTo>
                    <a:pt x="14748332" y="2297265"/>
                  </a:lnTo>
                  <a:lnTo>
                    <a:pt x="14792008" y="2277618"/>
                  </a:lnTo>
                  <a:lnTo>
                    <a:pt x="14834985" y="2257323"/>
                  </a:lnTo>
                  <a:lnTo>
                    <a:pt x="14877276" y="2236355"/>
                  </a:lnTo>
                  <a:lnTo>
                    <a:pt x="14919008" y="2214676"/>
                  </a:lnTo>
                  <a:lnTo>
                    <a:pt x="14959876" y="2192426"/>
                  </a:lnTo>
                  <a:lnTo>
                    <a:pt x="15000224" y="2169452"/>
                  </a:lnTo>
                  <a:lnTo>
                    <a:pt x="15042693" y="2144039"/>
                  </a:lnTo>
                  <a:lnTo>
                    <a:pt x="15084565" y="2117687"/>
                  </a:lnTo>
                  <a:lnTo>
                    <a:pt x="15125853" y="2090458"/>
                  </a:lnTo>
                  <a:lnTo>
                    <a:pt x="15166594" y="2062416"/>
                  </a:lnTo>
                  <a:lnTo>
                    <a:pt x="15206802" y="2033600"/>
                  </a:lnTo>
                  <a:lnTo>
                    <a:pt x="15246503" y="2004072"/>
                  </a:lnTo>
                  <a:lnTo>
                    <a:pt x="15285733" y="1973897"/>
                  </a:lnTo>
                  <a:lnTo>
                    <a:pt x="15324506" y="1943112"/>
                  </a:lnTo>
                  <a:lnTo>
                    <a:pt x="15362860" y="1911781"/>
                  </a:lnTo>
                  <a:lnTo>
                    <a:pt x="15365083" y="1909914"/>
                  </a:lnTo>
                  <a:lnTo>
                    <a:pt x="18287988" y="1909914"/>
                  </a:lnTo>
                  <a:lnTo>
                    <a:pt x="18287988" y="1862289"/>
                  </a:lnTo>
                  <a:lnTo>
                    <a:pt x="15421394" y="1862289"/>
                  </a:lnTo>
                  <a:lnTo>
                    <a:pt x="15438387" y="1847710"/>
                  </a:lnTo>
                  <a:lnTo>
                    <a:pt x="15475611" y="1815071"/>
                  </a:lnTo>
                  <a:lnTo>
                    <a:pt x="15512504" y="1782114"/>
                  </a:lnTo>
                  <a:lnTo>
                    <a:pt x="15549106" y="1748878"/>
                  </a:lnTo>
                  <a:lnTo>
                    <a:pt x="15585440" y="1715439"/>
                  </a:lnTo>
                  <a:lnTo>
                    <a:pt x="15657373" y="1648104"/>
                  </a:lnTo>
                  <a:lnTo>
                    <a:pt x="15877286" y="1439024"/>
                  </a:lnTo>
                  <a:lnTo>
                    <a:pt x="15979610" y="1343406"/>
                  </a:lnTo>
                  <a:lnTo>
                    <a:pt x="16049867" y="1278902"/>
                  </a:lnTo>
                  <a:lnTo>
                    <a:pt x="16121749" y="1214005"/>
                  </a:lnTo>
                  <a:lnTo>
                    <a:pt x="16195256" y="1148930"/>
                  </a:lnTo>
                  <a:lnTo>
                    <a:pt x="16270364" y="1083856"/>
                  </a:lnTo>
                  <a:lnTo>
                    <a:pt x="16308527" y="1051382"/>
                  </a:lnTo>
                  <a:lnTo>
                    <a:pt x="16347085" y="1018984"/>
                  </a:lnTo>
                  <a:lnTo>
                    <a:pt x="16386036" y="986688"/>
                  </a:lnTo>
                  <a:lnTo>
                    <a:pt x="16425393" y="954519"/>
                  </a:lnTo>
                  <a:lnTo>
                    <a:pt x="16465144" y="922489"/>
                  </a:lnTo>
                  <a:lnTo>
                    <a:pt x="16505301" y="890638"/>
                  </a:lnTo>
                  <a:lnTo>
                    <a:pt x="16545840" y="858989"/>
                  </a:lnTo>
                  <a:lnTo>
                    <a:pt x="16586784" y="827557"/>
                  </a:lnTo>
                  <a:lnTo>
                    <a:pt x="16628110" y="796378"/>
                  </a:lnTo>
                  <a:lnTo>
                    <a:pt x="16669842" y="765479"/>
                  </a:lnTo>
                  <a:lnTo>
                    <a:pt x="16711956" y="734860"/>
                  </a:lnTo>
                  <a:lnTo>
                    <a:pt x="16754475" y="704570"/>
                  </a:lnTo>
                  <a:lnTo>
                    <a:pt x="16797376" y="674636"/>
                  </a:lnTo>
                  <a:lnTo>
                    <a:pt x="16840657" y="645058"/>
                  </a:lnTo>
                  <a:lnTo>
                    <a:pt x="16884333" y="615873"/>
                  </a:lnTo>
                  <a:lnTo>
                    <a:pt x="16928402" y="587121"/>
                  </a:lnTo>
                  <a:lnTo>
                    <a:pt x="16972852" y="558800"/>
                  </a:lnTo>
                  <a:lnTo>
                    <a:pt x="17017696" y="530961"/>
                  </a:lnTo>
                  <a:lnTo>
                    <a:pt x="17062908" y="503605"/>
                  </a:lnTo>
                  <a:lnTo>
                    <a:pt x="17108513" y="476770"/>
                  </a:lnTo>
                  <a:lnTo>
                    <a:pt x="17154500" y="450481"/>
                  </a:lnTo>
                  <a:lnTo>
                    <a:pt x="17200880" y="424751"/>
                  </a:lnTo>
                  <a:lnTo>
                    <a:pt x="17248683" y="399072"/>
                  </a:lnTo>
                  <a:lnTo>
                    <a:pt x="17296537" y="374218"/>
                  </a:lnTo>
                  <a:lnTo>
                    <a:pt x="17344454" y="350189"/>
                  </a:lnTo>
                  <a:lnTo>
                    <a:pt x="17392434" y="326999"/>
                  </a:lnTo>
                  <a:lnTo>
                    <a:pt x="17440440" y="304660"/>
                  </a:lnTo>
                  <a:lnTo>
                    <a:pt x="17488485" y="283146"/>
                  </a:lnTo>
                  <a:lnTo>
                    <a:pt x="17536567" y="262470"/>
                  </a:lnTo>
                  <a:lnTo>
                    <a:pt x="17584662" y="242646"/>
                  </a:lnTo>
                  <a:lnTo>
                    <a:pt x="17632782" y="223659"/>
                  </a:lnTo>
                  <a:lnTo>
                    <a:pt x="17680915" y="205511"/>
                  </a:lnTo>
                  <a:lnTo>
                    <a:pt x="17729048" y="188201"/>
                  </a:lnTo>
                  <a:lnTo>
                    <a:pt x="17777194" y="171742"/>
                  </a:lnTo>
                  <a:lnTo>
                    <a:pt x="17825327" y="156133"/>
                  </a:lnTo>
                  <a:lnTo>
                    <a:pt x="17873434" y="141363"/>
                  </a:lnTo>
                  <a:lnTo>
                    <a:pt x="17921542" y="127457"/>
                  </a:lnTo>
                  <a:lnTo>
                    <a:pt x="17969611" y="114388"/>
                  </a:lnTo>
                  <a:lnTo>
                    <a:pt x="18017655" y="102171"/>
                  </a:lnTo>
                  <a:lnTo>
                    <a:pt x="18065661" y="90805"/>
                  </a:lnTo>
                  <a:lnTo>
                    <a:pt x="18113617" y="80289"/>
                  </a:lnTo>
                  <a:lnTo>
                    <a:pt x="18161521" y="70637"/>
                  </a:lnTo>
                  <a:lnTo>
                    <a:pt x="18209387" y="61823"/>
                  </a:lnTo>
                  <a:lnTo>
                    <a:pt x="18257381" y="55105"/>
                  </a:lnTo>
                  <a:lnTo>
                    <a:pt x="18287988" y="52781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2075" y="8454301"/>
              <a:ext cx="180975" cy="180975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977900" y="2411539"/>
            <a:ext cx="16102330" cy="645414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4620895" marR="5080" indent="-4184015">
              <a:lnSpc>
                <a:spcPct val="100499"/>
              </a:lnSpc>
              <a:spcBef>
                <a:spcPts val="70"/>
              </a:spcBef>
            </a:pPr>
            <a:r>
              <a:rPr sz="6900" b="1" spc="459" dirty="0">
                <a:latin typeface="Calibri"/>
                <a:cs typeface="Calibri"/>
              </a:rPr>
              <a:t>KEY</a:t>
            </a:r>
            <a:r>
              <a:rPr sz="6900" b="1" spc="-270" dirty="0">
                <a:latin typeface="Calibri"/>
                <a:cs typeface="Calibri"/>
              </a:rPr>
              <a:t> </a:t>
            </a:r>
            <a:r>
              <a:rPr sz="6900" b="1" spc="295" dirty="0">
                <a:latin typeface="Calibri"/>
                <a:cs typeface="Calibri"/>
              </a:rPr>
              <a:t>LOGGER</a:t>
            </a:r>
            <a:r>
              <a:rPr sz="6900" b="1" spc="-265" dirty="0">
                <a:latin typeface="Calibri"/>
                <a:cs typeface="Calibri"/>
              </a:rPr>
              <a:t> </a:t>
            </a:r>
            <a:r>
              <a:rPr sz="6900" b="1" dirty="0">
                <a:latin typeface="Calibri"/>
                <a:cs typeface="Calibri"/>
              </a:rPr>
              <a:t>-</a:t>
            </a:r>
            <a:r>
              <a:rPr sz="6900" b="1" spc="-265" dirty="0">
                <a:latin typeface="Calibri"/>
                <a:cs typeface="Calibri"/>
              </a:rPr>
              <a:t> </a:t>
            </a:r>
            <a:r>
              <a:rPr sz="6900" b="1" spc="130" dirty="0">
                <a:latin typeface="Calibri"/>
                <a:cs typeface="Calibri"/>
              </a:rPr>
              <a:t>Algorithmic</a:t>
            </a:r>
            <a:r>
              <a:rPr sz="6900" b="1" spc="-265" dirty="0">
                <a:latin typeface="Calibri"/>
                <a:cs typeface="Calibri"/>
              </a:rPr>
              <a:t> </a:t>
            </a:r>
            <a:r>
              <a:rPr sz="6900" b="1" spc="85" dirty="0">
                <a:latin typeface="Calibri"/>
                <a:cs typeface="Calibri"/>
              </a:rPr>
              <a:t>Predictions</a:t>
            </a:r>
            <a:r>
              <a:rPr sz="6900" b="1" spc="-265" dirty="0">
                <a:latin typeface="Calibri"/>
                <a:cs typeface="Calibri"/>
              </a:rPr>
              <a:t> </a:t>
            </a:r>
            <a:r>
              <a:rPr sz="6900" b="1" spc="70" dirty="0">
                <a:latin typeface="Calibri"/>
                <a:cs typeface="Calibri"/>
              </a:rPr>
              <a:t>for </a:t>
            </a:r>
            <a:r>
              <a:rPr sz="6900" b="1" spc="90" dirty="0">
                <a:latin typeface="Calibri"/>
                <a:cs typeface="Calibri"/>
              </a:rPr>
              <a:t>Stable</a:t>
            </a:r>
            <a:r>
              <a:rPr sz="6900" b="1" spc="-240" dirty="0">
                <a:latin typeface="Calibri"/>
                <a:cs typeface="Calibri"/>
              </a:rPr>
              <a:t> </a:t>
            </a:r>
            <a:r>
              <a:rPr sz="6900" b="1" spc="114" dirty="0">
                <a:latin typeface="Calibri"/>
                <a:cs typeface="Calibri"/>
              </a:rPr>
              <a:t>Bike</a:t>
            </a:r>
            <a:r>
              <a:rPr sz="6900" b="1" spc="-235" dirty="0">
                <a:latin typeface="Calibri"/>
                <a:cs typeface="Calibri"/>
              </a:rPr>
              <a:t> </a:t>
            </a:r>
            <a:r>
              <a:rPr sz="6900" b="1" spc="40" dirty="0">
                <a:latin typeface="Calibri"/>
                <a:cs typeface="Calibri"/>
              </a:rPr>
              <a:t>Rentals</a:t>
            </a:r>
            <a:endParaRPr sz="6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74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5150" b="1" dirty="0">
                <a:latin typeface="Calibri"/>
                <a:cs typeface="Calibri"/>
              </a:rPr>
              <a:t>Presented</a:t>
            </a:r>
            <a:r>
              <a:rPr sz="5150" b="1" spc="-204" dirty="0">
                <a:latin typeface="Calibri"/>
                <a:cs typeface="Calibri"/>
              </a:rPr>
              <a:t> </a:t>
            </a:r>
            <a:r>
              <a:rPr sz="5150" b="1" spc="-35" dirty="0">
                <a:latin typeface="Calibri"/>
                <a:cs typeface="Calibri"/>
              </a:rPr>
              <a:t>by</a:t>
            </a:r>
            <a:endParaRPr sz="5150">
              <a:latin typeface="Calibri"/>
              <a:cs typeface="Calibri"/>
            </a:endParaRPr>
          </a:p>
          <a:p>
            <a:pPr marL="812800" lvl="1" algn="l">
              <a:spcBef>
                <a:spcPts val="45"/>
              </a:spcBef>
            </a:pPr>
            <a:r>
              <a:rPr sz="5150" b="1" i="1" spc="200">
                <a:latin typeface="Calibri"/>
                <a:cs typeface="Calibri"/>
              </a:rPr>
              <a:t>RAKESHWARAN</a:t>
            </a:r>
            <a:r>
              <a:rPr sz="5150" b="1" i="1" spc="-170">
                <a:latin typeface="Calibri"/>
                <a:cs typeface="Calibri"/>
              </a:rPr>
              <a:t> </a:t>
            </a:r>
            <a:r>
              <a:rPr lang="en-US" sz="5150" b="1" i="1" spc="-170" dirty="0" smtClean="0">
                <a:latin typeface="Calibri"/>
                <a:cs typeface="Calibri"/>
              </a:rPr>
              <a:t> </a:t>
            </a:r>
            <a:r>
              <a:rPr sz="5150" b="1" i="1" spc="245" smtClean="0">
                <a:latin typeface="Calibri"/>
                <a:cs typeface="Calibri"/>
              </a:rPr>
              <a:t>C</a:t>
            </a:r>
            <a:endParaRPr sz="5150" b="1" i="1">
              <a:latin typeface="Calibri"/>
              <a:cs typeface="Calibri"/>
            </a:endParaRPr>
          </a:p>
          <a:p>
            <a:pPr marL="812800" marR="5213350" lvl="1" algn="l">
              <a:lnSpc>
                <a:spcPct val="100699"/>
              </a:lnSpc>
            </a:pPr>
            <a:r>
              <a:rPr sz="5150" b="1" i="1" spc="-20" dirty="0">
                <a:latin typeface="Calibri"/>
                <a:cs typeface="Calibri"/>
              </a:rPr>
              <a:t>Mookambigai</a:t>
            </a:r>
            <a:r>
              <a:rPr sz="5150" b="1" i="1" spc="-210" dirty="0">
                <a:latin typeface="Calibri"/>
                <a:cs typeface="Calibri"/>
              </a:rPr>
              <a:t> </a:t>
            </a:r>
            <a:r>
              <a:rPr sz="5150" b="1" i="1" spc="65" dirty="0">
                <a:latin typeface="Calibri"/>
                <a:cs typeface="Calibri"/>
              </a:rPr>
              <a:t>College</a:t>
            </a:r>
            <a:r>
              <a:rPr sz="5150" b="1" i="1" spc="-204" dirty="0">
                <a:latin typeface="Calibri"/>
                <a:cs typeface="Calibri"/>
              </a:rPr>
              <a:t> </a:t>
            </a:r>
            <a:r>
              <a:rPr sz="5150" b="1" i="1" dirty="0">
                <a:latin typeface="Calibri"/>
                <a:cs typeface="Calibri"/>
              </a:rPr>
              <a:t>of</a:t>
            </a:r>
            <a:r>
              <a:rPr sz="5150" b="1" i="1" spc="-200" dirty="0">
                <a:latin typeface="Calibri"/>
                <a:cs typeface="Calibri"/>
              </a:rPr>
              <a:t> </a:t>
            </a:r>
            <a:r>
              <a:rPr sz="5150" b="1" i="1" spc="75" dirty="0">
                <a:latin typeface="Calibri"/>
                <a:cs typeface="Calibri"/>
              </a:rPr>
              <a:t>Engineering </a:t>
            </a:r>
            <a:r>
              <a:rPr sz="5150" b="1" i="1" spc="50" dirty="0">
                <a:latin typeface="Calibri"/>
                <a:cs typeface="Calibri"/>
              </a:rPr>
              <a:t>Information</a:t>
            </a:r>
            <a:r>
              <a:rPr sz="5150" b="1" i="1" spc="-130" dirty="0">
                <a:latin typeface="Calibri"/>
                <a:cs typeface="Calibri"/>
              </a:rPr>
              <a:t> </a:t>
            </a:r>
            <a:r>
              <a:rPr sz="5150" b="1" i="1" spc="-10" dirty="0">
                <a:latin typeface="Calibri"/>
                <a:cs typeface="Calibri"/>
              </a:rPr>
              <a:t>Technogy</a:t>
            </a:r>
            <a:endParaRPr sz="5150" b="1" i="1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2500" y="3902"/>
            <a:ext cx="18300700" cy="10295890"/>
            <a:chOff x="-12500" y="3902"/>
            <a:chExt cx="18300700" cy="10295890"/>
          </a:xfrm>
        </p:grpSpPr>
        <p:sp>
          <p:nvSpPr>
            <p:cNvPr id="3" name="object 3"/>
            <p:cNvSpPr/>
            <p:nvPr/>
          </p:nvSpPr>
          <p:spPr>
            <a:xfrm>
              <a:off x="0" y="4840146"/>
              <a:ext cx="5176520" cy="5447030"/>
            </a:xfrm>
            <a:custGeom>
              <a:avLst/>
              <a:gdLst/>
              <a:ahLst/>
              <a:cxnLst/>
              <a:rect l="l" t="t" r="r" b="b"/>
              <a:pathLst>
                <a:path w="5176520" h="5447030">
                  <a:moveTo>
                    <a:pt x="0" y="0"/>
                  </a:moveTo>
                  <a:lnTo>
                    <a:pt x="56648" y="10442"/>
                  </a:lnTo>
                  <a:lnTo>
                    <a:pt x="101517" y="19836"/>
                  </a:lnTo>
                  <a:lnTo>
                    <a:pt x="145914" y="30065"/>
                  </a:lnTo>
                  <a:lnTo>
                    <a:pt x="189846" y="41122"/>
                  </a:lnTo>
                  <a:lnTo>
                    <a:pt x="233318" y="52994"/>
                  </a:lnTo>
                  <a:lnTo>
                    <a:pt x="276336" y="65674"/>
                  </a:lnTo>
                  <a:lnTo>
                    <a:pt x="318906" y="79149"/>
                  </a:lnTo>
                  <a:lnTo>
                    <a:pt x="361033" y="93411"/>
                  </a:lnTo>
                  <a:lnTo>
                    <a:pt x="402722" y="108449"/>
                  </a:lnTo>
                  <a:lnTo>
                    <a:pt x="443981" y="124253"/>
                  </a:lnTo>
                  <a:lnTo>
                    <a:pt x="484813" y="140813"/>
                  </a:lnTo>
                  <a:lnTo>
                    <a:pt x="525226" y="158119"/>
                  </a:lnTo>
                  <a:lnTo>
                    <a:pt x="565224" y="176161"/>
                  </a:lnTo>
                  <a:lnTo>
                    <a:pt x="604813" y="194929"/>
                  </a:lnTo>
                  <a:lnTo>
                    <a:pt x="643999" y="214412"/>
                  </a:lnTo>
                  <a:lnTo>
                    <a:pt x="682788" y="234601"/>
                  </a:lnTo>
                  <a:lnTo>
                    <a:pt x="721185" y="255485"/>
                  </a:lnTo>
                  <a:lnTo>
                    <a:pt x="759197" y="277055"/>
                  </a:lnTo>
                  <a:lnTo>
                    <a:pt x="796827" y="299301"/>
                  </a:lnTo>
                  <a:lnTo>
                    <a:pt x="834084" y="322211"/>
                  </a:lnTo>
                  <a:lnTo>
                    <a:pt x="870971" y="345777"/>
                  </a:lnTo>
                  <a:lnTo>
                    <a:pt x="907495" y="369988"/>
                  </a:lnTo>
                  <a:lnTo>
                    <a:pt x="943661" y="394834"/>
                  </a:lnTo>
                  <a:lnTo>
                    <a:pt x="979476" y="420305"/>
                  </a:lnTo>
                  <a:lnTo>
                    <a:pt x="1014944" y="446391"/>
                  </a:lnTo>
                  <a:lnTo>
                    <a:pt x="1050071" y="473082"/>
                  </a:lnTo>
                  <a:lnTo>
                    <a:pt x="1084864" y="500367"/>
                  </a:lnTo>
                  <a:lnTo>
                    <a:pt x="1119327" y="528238"/>
                  </a:lnTo>
                  <a:lnTo>
                    <a:pt x="1153467" y="556682"/>
                  </a:lnTo>
                  <a:lnTo>
                    <a:pt x="1187289" y="585691"/>
                  </a:lnTo>
                  <a:lnTo>
                    <a:pt x="1220799" y="615255"/>
                  </a:lnTo>
                  <a:lnTo>
                    <a:pt x="1254002" y="645363"/>
                  </a:lnTo>
                  <a:lnTo>
                    <a:pt x="1286904" y="676005"/>
                  </a:lnTo>
                  <a:lnTo>
                    <a:pt x="1319511" y="707172"/>
                  </a:lnTo>
                  <a:lnTo>
                    <a:pt x="1351829" y="738852"/>
                  </a:lnTo>
                  <a:lnTo>
                    <a:pt x="1383863" y="771036"/>
                  </a:lnTo>
                  <a:lnTo>
                    <a:pt x="1415618" y="803715"/>
                  </a:lnTo>
                  <a:lnTo>
                    <a:pt x="1447101" y="836877"/>
                  </a:lnTo>
                  <a:lnTo>
                    <a:pt x="1478318" y="870513"/>
                  </a:lnTo>
                  <a:lnTo>
                    <a:pt x="1509273" y="904613"/>
                  </a:lnTo>
                  <a:lnTo>
                    <a:pt x="1539973" y="939166"/>
                  </a:lnTo>
                  <a:lnTo>
                    <a:pt x="1570423" y="974163"/>
                  </a:lnTo>
                  <a:lnTo>
                    <a:pt x="1600629" y="1009593"/>
                  </a:lnTo>
                  <a:lnTo>
                    <a:pt x="1630596" y="1045447"/>
                  </a:lnTo>
                  <a:lnTo>
                    <a:pt x="1660331" y="1081714"/>
                  </a:lnTo>
                  <a:lnTo>
                    <a:pt x="1689839" y="1118384"/>
                  </a:lnTo>
                  <a:lnTo>
                    <a:pt x="1719125" y="1155448"/>
                  </a:lnTo>
                  <a:lnTo>
                    <a:pt x="1748196" y="1192894"/>
                  </a:lnTo>
                  <a:lnTo>
                    <a:pt x="1777056" y="1230713"/>
                  </a:lnTo>
                  <a:lnTo>
                    <a:pt x="1805713" y="1268896"/>
                  </a:lnTo>
                  <a:lnTo>
                    <a:pt x="1834170" y="1307431"/>
                  </a:lnTo>
                  <a:lnTo>
                    <a:pt x="1862435" y="1346308"/>
                  </a:lnTo>
                  <a:lnTo>
                    <a:pt x="1890512" y="1385519"/>
                  </a:lnTo>
                  <a:lnTo>
                    <a:pt x="1918408" y="1425052"/>
                  </a:lnTo>
                  <a:lnTo>
                    <a:pt x="1946127" y="1464897"/>
                  </a:lnTo>
                  <a:lnTo>
                    <a:pt x="1973677" y="1505045"/>
                  </a:lnTo>
                  <a:lnTo>
                    <a:pt x="2001061" y="1545486"/>
                  </a:lnTo>
                  <a:lnTo>
                    <a:pt x="2028287" y="1586208"/>
                  </a:lnTo>
                  <a:lnTo>
                    <a:pt x="2055360" y="1627203"/>
                  </a:lnTo>
                  <a:lnTo>
                    <a:pt x="2082285" y="1668460"/>
                  </a:lnTo>
                  <a:lnTo>
                    <a:pt x="2109068" y="1709968"/>
                  </a:lnTo>
                  <a:lnTo>
                    <a:pt x="2135714" y="1751719"/>
                  </a:lnTo>
                  <a:lnTo>
                    <a:pt x="2162231" y="1793702"/>
                  </a:lnTo>
                  <a:lnTo>
                    <a:pt x="2188622" y="1835906"/>
                  </a:lnTo>
                  <a:lnTo>
                    <a:pt x="2214894" y="1878322"/>
                  </a:lnTo>
                  <a:lnTo>
                    <a:pt x="2241053" y="1920940"/>
                  </a:lnTo>
                  <a:lnTo>
                    <a:pt x="2267103" y="1963749"/>
                  </a:lnTo>
                  <a:lnTo>
                    <a:pt x="2293052" y="2006739"/>
                  </a:lnTo>
                  <a:lnTo>
                    <a:pt x="2318904" y="2049901"/>
                  </a:lnTo>
                  <a:lnTo>
                    <a:pt x="2344665" y="2093225"/>
                  </a:lnTo>
                  <a:lnTo>
                    <a:pt x="2370341" y="2136699"/>
                  </a:lnTo>
                  <a:lnTo>
                    <a:pt x="2395938" y="2180315"/>
                  </a:lnTo>
                  <a:lnTo>
                    <a:pt x="2421461" y="2224061"/>
                  </a:lnTo>
                  <a:lnTo>
                    <a:pt x="2446916" y="2267929"/>
                  </a:lnTo>
                  <a:lnTo>
                    <a:pt x="2472308" y="2311908"/>
                  </a:lnTo>
                  <a:lnTo>
                    <a:pt x="2497643" y="2355987"/>
                  </a:lnTo>
                  <a:lnTo>
                    <a:pt x="2522928" y="2400157"/>
                  </a:lnTo>
                  <a:lnTo>
                    <a:pt x="2548167" y="2444408"/>
                  </a:lnTo>
                  <a:lnTo>
                    <a:pt x="2573366" y="2488729"/>
                  </a:lnTo>
                  <a:lnTo>
                    <a:pt x="2598531" y="2533111"/>
                  </a:lnTo>
                  <a:lnTo>
                    <a:pt x="2623668" y="2577543"/>
                  </a:lnTo>
                  <a:lnTo>
                    <a:pt x="2648783" y="2622015"/>
                  </a:lnTo>
                  <a:lnTo>
                    <a:pt x="2673880" y="2666518"/>
                  </a:lnTo>
                  <a:lnTo>
                    <a:pt x="2698965" y="2711041"/>
                  </a:lnTo>
                  <a:lnTo>
                    <a:pt x="2724046" y="2755574"/>
                  </a:lnTo>
                  <a:lnTo>
                    <a:pt x="2749126" y="2800107"/>
                  </a:lnTo>
                  <a:lnTo>
                    <a:pt x="2774212" y="2844629"/>
                  </a:lnTo>
                  <a:lnTo>
                    <a:pt x="2799309" y="2889132"/>
                  </a:lnTo>
                  <a:lnTo>
                    <a:pt x="2824423" y="2933604"/>
                  </a:lnTo>
                  <a:lnTo>
                    <a:pt x="2849560" y="2978036"/>
                  </a:lnTo>
                  <a:lnTo>
                    <a:pt x="2874725" y="3022417"/>
                  </a:lnTo>
                  <a:lnTo>
                    <a:pt x="2899924" y="3066738"/>
                  </a:lnTo>
                  <a:lnTo>
                    <a:pt x="2925164" y="3110989"/>
                  </a:lnTo>
                  <a:lnTo>
                    <a:pt x="2950448" y="3155158"/>
                  </a:lnTo>
                  <a:lnTo>
                    <a:pt x="2975784" y="3199237"/>
                  </a:lnTo>
                  <a:lnTo>
                    <a:pt x="3001176" y="3243216"/>
                  </a:lnTo>
                  <a:lnTo>
                    <a:pt x="3026631" y="3287083"/>
                  </a:lnTo>
                  <a:lnTo>
                    <a:pt x="3052154" y="3330830"/>
                  </a:lnTo>
                  <a:lnTo>
                    <a:pt x="3077750" y="3374445"/>
                  </a:lnTo>
                  <a:lnTo>
                    <a:pt x="3103427" y="3417919"/>
                  </a:lnTo>
                  <a:lnTo>
                    <a:pt x="3129188" y="3461242"/>
                  </a:lnTo>
                  <a:lnTo>
                    <a:pt x="3155040" y="3504404"/>
                  </a:lnTo>
                  <a:lnTo>
                    <a:pt x="3180989" y="3547395"/>
                  </a:lnTo>
                  <a:lnTo>
                    <a:pt x="3207039" y="3590204"/>
                  </a:lnTo>
                  <a:lnTo>
                    <a:pt x="3233198" y="3632821"/>
                  </a:lnTo>
                  <a:lnTo>
                    <a:pt x="3259470" y="3675237"/>
                  </a:lnTo>
                  <a:lnTo>
                    <a:pt x="3285862" y="3717441"/>
                  </a:lnTo>
                  <a:lnTo>
                    <a:pt x="3312378" y="3759424"/>
                  </a:lnTo>
                  <a:lnTo>
                    <a:pt x="3339025" y="3801174"/>
                  </a:lnTo>
                  <a:lnTo>
                    <a:pt x="3365808" y="3842683"/>
                  </a:lnTo>
                  <a:lnTo>
                    <a:pt x="3392733" y="3883940"/>
                  </a:lnTo>
                  <a:lnTo>
                    <a:pt x="3419806" y="3924935"/>
                  </a:lnTo>
                  <a:lnTo>
                    <a:pt x="3447032" y="3965657"/>
                  </a:lnTo>
                  <a:lnTo>
                    <a:pt x="3474416" y="4006097"/>
                  </a:lnTo>
                  <a:lnTo>
                    <a:pt x="3501966" y="4046245"/>
                  </a:lnTo>
                  <a:lnTo>
                    <a:pt x="3529686" y="4086091"/>
                  </a:lnTo>
                  <a:lnTo>
                    <a:pt x="3557581" y="4125624"/>
                  </a:lnTo>
                  <a:lnTo>
                    <a:pt x="3585659" y="4164834"/>
                  </a:lnTo>
                  <a:lnTo>
                    <a:pt x="3613923" y="4203712"/>
                  </a:lnTo>
                  <a:lnTo>
                    <a:pt x="3642381" y="4242247"/>
                  </a:lnTo>
                  <a:lnTo>
                    <a:pt x="3671038" y="4280429"/>
                  </a:lnTo>
                  <a:lnTo>
                    <a:pt x="3699898" y="4318249"/>
                  </a:lnTo>
                  <a:lnTo>
                    <a:pt x="3728969" y="4355695"/>
                  </a:lnTo>
                  <a:lnTo>
                    <a:pt x="3758256" y="4392758"/>
                  </a:lnTo>
                  <a:lnTo>
                    <a:pt x="3787763" y="4429429"/>
                  </a:lnTo>
                  <a:lnTo>
                    <a:pt x="3817498" y="4465696"/>
                  </a:lnTo>
                  <a:lnTo>
                    <a:pt x="3847466" y="4501550"/>
                  </a:lnTo>
                  <a:lnTo>
                    <a:pt x="3877672" y="4536980"/>
                  </a:lnTo>
                  <a:lnTo>
                    <a:pt x="3908122" y="4571977"/>
                  </a:lnTo>
                  <a:lnTo>
                    <a:pt x="3938822" y="4606530"/>
                  </a:lnTo>
                  <a:lnTo>
                    <a:pt x="3969778" y="4640630"/>
                  </a:lnTo>
                  <a:lnTo>
                    <a:pt x="4000994" y="4674266"/>
                  </a:lnTo>
                  <a:lnTo>
                    <a:pt x="4032478" y="4707429"/>
                  </a:lnTo>
                  <a:lnTo>
                    <a:pt x="4064233" y="4740107"/>
                  </a:lnTo>
                  <a:lnTo>
                    <a:pt x="4096267" y="4772292"/>
                  </a:lnTo>
                  <a:lnTo>
                    <a:pt x="4128585" y="4803972"/>
                  </a:lnTo>
                  <a:lnTo>
                    <a:pt x="4161192" y="4835139"/>
                  </a:lnTo>
                  <a:lnTo>
                    <a:pt x="4194095" y="4865781"/>
                  </a:lnTo>
                  <a:lnTo>
                    <a:pt x="4227298" y="4895889"/>
                  </a:lnTo>
                  <a:lnTo>
                    <a:pt x="4260808" y="4925453"/>
                  </a:lnTo>
                  <a:lnTo>
                    <a:pt x="4294630" y="4954462"/>
                  </a:lnTo>
                  <a:lnTo>
                    <a:pt x="4328770" y="4982907"/>
                  </a:lnTo>
                  <a:lnTo>
                    <a:pt x="4363234" y="5010777"/>
                  </a:lnTo>
                  <a:lnTo>
                    <a:pt x="4398026" y="5038063"/>
                  </a:lnTo>
                  <a:lnTo>
                    <a:pt x="4433154" y="5064754"/>
                  </a:lnTo>
                  <a:lnTo>
                    <a:pt x="4468622" y="5090840"/>
                  </a:lnTo>
                  <a:lnTo>
                    <a:pt x="4504437" y="5116311"/>
                  </a:lnTo>
                  <a:lnTo>
                    <a:pt x="4540604" y="5141157"/>
                  </a:lnTo>
                  <a:lnTo>
                    <a:pt x="4577128" y="5165368"/>
                  </a:lnTo>
                  <a:lnTo>
                    <a:pt x="4614015" y="5188934"/>
                  </a:lnTo>
                  <a:lnTo>
                    <a:pt x="4651272" y="5211845"/>
                  </a:lnTo>
                  <a:lnTo>
                    <a:pt x="4688903" y="5234090"/>
                  </a:lnTo>
                  <a:lnTo>
                    <a:pt x="4726914" y="5255660"/>
                  </a:lnTo>
                  <a:lnTo>
                    <a:pt x="4765311" y="5276545"/>
                  </a:lnTo>
                  <a:lnTo>
                    <a:pt x="4804101" y="5296734"/>
                  </a:lnTo>
                  <a:lnTo>
                    <a:pt x="4843287" y="5316218"/>
                  </a:lnTo>
                  <a:lnTo>
                    <a:pt x="4882877" y="5334985"/>
                  </a:lnTo>
                  <a:lnTo>
                    <a:pt x="4922875" y="5353027"/>
                  </a:lnTo>
                  <a:lnTo>
                    <a:pt x="4963287" y="5370334"/>
                  </a:lnTo>
                  <a:lnTo>
                    <a:pt x="5004120" y="5386894"/>
                  </a:lnTo>
                  <a:lnTo>
                    <a:pt x="5045378" y="5402698"/>
                  </a:lnTo>
                  <a:lnTo>
                    <a:pt x="5087068" y="5417736"/>
                  </a:lnTo>
                  <a:lnTo>
                    <a:pt x="5129195" y="5431998"/>
                  </a:lnTo>
                  <a:lnTo>
                    <a:pt x="5171765" y="5445474"/>
                  </a:lnTo>
                  <a:lnTo>
                    <a:pt x="5176439" y="5446851"/>
                  </a:lnTo>
                </a:path>
              </a:pathLst>
            </a:custGeom>
            <a:ln w="25000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902"/>
              <a:ext cx="7993176" cy="1027747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548830"/>
              <a:ext cx="18288000" cy="9251950"/>
            </a:xfrm>
            <a:custGeom>
              <a:avLst/>
              <a:gdLst/>
              <a:ahLst/>
              <a:cxnLst/>
              <a:rect l="l" t="t" r="r" b="b"/>
              <a:pathLst>
                <a:path w="18288000" h="9251950">
                  <a:moveTo>
                    <a:pt x="18287988" y="9203855"/>
                  </a:moveTo>
                  <a:lnTo>
                    <a:pt x="0" y="9203855"/>
                  </a:lnTo>
                  <a:lnTo>
                    <a:pt x="0" y="9251480"/>
                  </a:lnTo>
                  <a:lnTo>
                    <a:pt x="18287988" y="9251480"/>
                  </a:lnTo>
                  <a:lnTo>
                    <a:pt x="18287988" y="9203855"/>
                  </a:lnTo>
                  <a:close/>
                </a:path>
                <a:path w="18288000" h="9251950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61948" rIns="0" bIns="0" rtlCol="0">
            <a:spAutoFit/>
          </a:bodyPr>
          <a:lstStyle/>
          <a:p>
            <a:pPr marL="4841875" marR="5080">
              <a:lnSpc>
                <a:spcPts val="5930"/>
              </a:lnSpc>
              <a:spcBef>
                <a:spcPts val="204"/>
              </a:spcBef>
            </a:pPr>
            <a:r>
              <a:rPr sz="4950" spc="-160" dirty="0"/>
              <a:t>Personalized</a:t>
            </a:r>
            <a:r>
              <a:rPr sz="4950" spc="-225" dirty="0"/>
              <a:t> </a:t>
            </a:r>
            <a:r>
              <a:rPr sz="4950" spc="-195" dirty="0"/>
              <a:t>Marketing </a:t>
            </a:r>
            <a:r>
              <a:rPr sz="4950" spc="-45" dirty="0"/>
              <a:t>Strategies</a:t>
            </a:r>
            <a:endParaRPr sz="495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347570" y="4976431"/>
            <a:ext cx="2085848" cy="301231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986959" y="7065848"/>
            <a:ext cx="2728531" cy="428307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9617303" y="4300791"/>
            <a:ext cx="7198359" cy="429758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60"/>
              </a:spcBef>
            </a:pPr>
            <a:r>
              <a:rPr sz="3450" spc="-60" dirty="0">
                <a:solidFill>
                  <a:srgbClr val="332C2C"/>
                </a:solidFill>
                <a:latin typeface="Verdana"/>
                <a:cs typeface="Verdana"/>
              </a:rPr>
              <a:t>Craft</a:t>
            </a:r>
            <a:r>
              <a:rPr sz="3450" spc="-1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targeted</a:t>
            </a:r>
            <a:r>
              <a:rPr sz="3450" spc="-15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marketing </a:t>
            </a:r>
            <a:r>
              <a:rPr sz="3450" spc="80" dirty="0">
                <a:solidFill>
                  <a:srgbClr val="332C2C"/>
                </a:solidFill>
                <a:latin typeface="Verdana"/>
                <a:cs typeface="Verdana"/>
              </a:rPr>
              <a:t>campaigns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based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105">
                <a:solidFill>
                  <a:srgbClr val="332C2C"/>
                </a:solidFill>
                <a:latin typeface="Verdana"/>
                <a:cs typeface="Verdana"/>
              </a:rPr>
              <a:t>on</a:t>
            </a:r>
            <a:r>
              <a:rPr sz="3450" spc="-25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smtClean="0">
                <a:solidFill>
                  <a:srgbClr val="332C2C"/>
                </a:solidFill>
                <a:latin typeface="Verdana"/>
                <a:cs typeface="Verdana"/>
              </a:rPr>
              <a:t>preferences</a:t>
            </a:r>
            <a:r>
              <a:rPr sz="3450" spc="-26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85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patterns.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Utilize</a:t>
            </a:r>
            <a:r>
              <a:rPr sz="345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0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45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predictions</a:t>
            </a:r>
            <a:r>
              <a:rPr sz="3450" spc="-1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5" dirty="0">
                <a:solidFill>
                  <a:srgbClr val="332C2C"/>
                </a:solidFill>
                <a:latin typeface="Verdana"/>
                <a:cs typeface="Verdana"/>
              </a:rPr>
              <a:t>to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tailor</a:t>
            </a:r>
            <a:r>
              <a:rPr sz="3450" spc="-3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0" dirty="0">
                <a:solidFill>
                  <a:srgbClr val="332C2C"/>
                </a:solidFill>
                <a:latin typeface="Verdana"/>
                <a:cs typeface="Verdana"/>
              </a:rPr>
              <a:t>promotions</a:t>
            </a:r>
            <a:r>
              <a:rPr sz="3450" spc="-2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85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450" spc="-3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offerings,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creating</a:t>
            </a:r>
            <a:r>
              <a:rPr sz="3450" spc="-15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50">
                <a:solidFill>
                  <a:srgbClr val="332C2C"/>
                </a:solidFill>
                <a:latin typeface="Verdana"/>
                <a:cs typeface="Verdana"/>
              </a:rPr>
              <a:t>a</a:t>
            </a:r>
            <a:r>
              <a:rPr sz="3450" spc="-15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450" spc="-155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 </a:t>
            </a:r>
            <a:r>
              <a:rPr sz="3450" smtClean="0">
                <a:solidFill>
                  <a:srgbClr val="332C2C"/>
                </a:solidFill>
                <a:latin typeface="Verdana"/>
                <a:cs typeface="Verdana"/>
              </a:rPr>
              <a:t>experience</a:t>
            </a:r>
            <a:r>
              <a:rPr sz="3450" spc="-235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45" dirty="0">
                <a:solidFill>
                  <a:srgbClr val="332C2C"/>
                </a:solidFill>
                <a:latin typeface="Verdana"/>
                <a:cs typeface="Verdana"/>
              </a:rPr>
              <a:t>for</a:t>
            </a:r>
            <a:r>
              <a:rPr sz="3450" spc="-229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450" spc="-229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rental customers.</a:t>
            </a:r>
            <a:endParaRPr sz="3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19999" y="3112503"/>
            <a:ext cx="5229225" cy="5229225"/>
            <a:chOff x="1619999" y="3112503"/>
            <a:chExt cx="5229225" cy="5229225"/>
          </a:xfrm>
        </p:grpSpPr>
        <p:sp>
          <p:nvSpPr>
            <p:cNvPr id="3" name="object 3"/>
            <p:cNvSpPr/>
            <p:nvPr/>
          </p:nvSpPr>
          <p:spPr>
            <a:xfrm>
              <a:off x="1619999" y="3112503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5" y="0"/>
                  </a:moveTo>
                  <a:lnTo>
                    <a:pt x="0" y="0"/>
                  </a:lnTo>
                  <a:lnTo>
                    <a:pt x="0" y="5229225"/>
                  </a:lnTo>
                  <a:lnTo>
                    <a:pt x="5229225" y="5229225"/>
                  </a:lnTo>
                  <a:lnTo>
                    <a:pt x="5229225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0611" y="3171748"/>
              <a:ext cx="5095874" cy="5095862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3042214" y="5610076"/>
            <a:ext cx="5246370" cy="4677410"/>
          </a:xfrm>
          <a:custGeom>
            <a:avLst/>
            <a:gdLst/>
            <a:ahLst/>
            <a:cxnLst/>
            <a:rect l="l" t="t" r="r" b="b"/>
            <a:pathLst>
              <a:path w="5246369" h="4677409">
                <a:moveTo>
                  <a:pt x="5245784" y="0"/>
                </a:moveTo>
                <a:lnTo>
                  <a:pt x="5190872" y="5807"/>
                </a:lnTo>
                <a:lnTo>
                  <a:pt x="5140122" y="12097"/>
                </a:lnTo>
                <a:lnTo>
                  <a:pt x="5089919" y="19185"/>
                </a:lnTo>
                <a:lnTo>
                  <a:pt x="5040255" y="27063"/>
                </a:lnTo>
                <a:lnTo>
                  <a:pt x="4991124" y="35720"/>
                </a:lnTo>
                <a:lnTo>
                  <a:pt x="4942520" y="45146"/>
                </a:lnTo>
                <a:lnTo>
                  <a:pt x="4894437" y="55333"/>
                </a:lnTo>
                <a:lnTo>
                  <a:pt x="4846867" y="66271"/>
                </a:lnTo>
                <a:lnTo>
                  <a:pt x="4799805" y="77950"/>
                </a:lnTo>
                <a:lnTo>
                  <a:pt x="4753244" y="90362"/>
                </a:lnTo>
                <a:lnTo>
                  <a:pt x="4707177" y="103495"/>
                </a:lnTo>
                <a:lnTo>
                  <a:pt x="4661598" y="117341"/>
                </a:lnTo>
                <a:lnTo>
                  <a:pt x="4616500" y="131891"/>
                </a:lnTo>
                <a:lnTo>
                  <a:pt x="4571877" y="147134"/>
                </a:lnTo>
                <a:lnTo>
                  <a:pt x="4527722" y="163061"/>
                </a:lnTo>
                <a:lnTo>
                  <a:pt x="4484029" y="179664"/>
                </a:lnTo>
                <a:lnTo>
                  <a:pt x="4440791" y="196932"/>
                </a:lnTo>
                <a:lnTo>
                  <a:pt x="4398002" y="214855"/>
                </a:lnTo>
                <a:lnTo>
                  <a:pt x="4355656" y="233425"/>
                </a:lnTo>
                <a:lnTo>
                  <a:pt x="4313745" y="252632"/>
                </a:lnTo>
                <a:lnTo>
                  <a:pt x="4272264" y="272466"/>
                </a:lnTo>
                <a:lnTo>
                  <a:pt x="4231205" y="292917"/>
                </a:lnTo>
                <a:lnTo>
                  <a:pt x="4190562" y="313977"/>
                </a:lnTo>
                <a:lnTo>
                  <a:pt x="4150330" y="335636"/>
                </a:lnTo>
                <a:lnTo>
                  <a:pt x="4110501" y="357884"/>
                </a:lnTo>
                <a:lnTo>
                  <a:pt x="4071068" y="380712"/>
                </a:lnTo>
                <a:lnTo>
                  <a:pt x="4032026" y="404110"/>
                </a:lnTo>
                <a:lnTo>
                  <a:pt x="3993367" y="428069"/>
                </a:lnTo>
                <a:lnTo>
                  <a:pt x="3955086" y="452579"/>
                </a:lnTo>
                <a:lnTo>
                  <a:pt x="3917176" y="477630"/>
                </a:lnTo>
                <a:lnTo>
                  <a:pt x="3879629" y="503214"/>
                </a:lnTo>
                <a:lnTo>
                  <a:pt x="3842441" y="529321"/>
                </a:lnTo>
                <a:lnTo>
                  <a:pt x="3805604" y="555941"/>
                </a:lnTo>
                <a:lnTo>
                  <a:pt x="3769111" y="583065"/>
                </a:lnTo>
                <a:lnTo>
                  <a:pt x="3732957" y="610683"/>
                </a:lnTo>
                <a:lnTo>
                  <a:pt x="3697135" y="638786"/>
                </a:lnTo>
                <a:lnTo>
                  <a:pt x="3661638" y="667363"/>
                </a:lnTo>
                <a:lnTo>
                  <a:pt x="3626459" y="696407"/>
                </a:lnTo>
                <a:lnTo>
                  <a:pt x="3591593" y="725907"/>
                </a:lnTo>
                <a:lnTo>
                  <a:pt x="3557033" y="755853"/>
                </a:lnTo>
                <a:lnTo>
                  <a:pt x="3522772" y="786237"/>
                </a:lnTo>
                <a:lnTo>
                  <a:pt x="3488803" y="817049"/>
                </a:lnTo>
                <a:lnTo>
                  <a:pt x="3455121" y="848278"/>
                </a:lnTo>
                <a:lnTo>
                  <a:pt x="3421718" y="879917"/>
                </a:lnTo>
                <a:lnTo>
                  <a:pt x="3388589" y="911954"/>
                </a:lnTo>
                <a:lnTo>
                  <a:pt x="3355726" y="944381"/>
                </a:lnTo>
                <a:lnTo>
                  <a:pt x="3323124" y="977189"/>
                </a:lnTo>
                <a:lnTo>
                  <a:pt x="3290775" y="1010367"/>
                </a:lnTo>
                <a:lnTo>
                  <a:pt x="3258674" y="1043906"/>
                </a:lnTo>
                <a:lnTo>
                  <a:pt x="3226813" y="1077797"/>
                </a:lnTo>
                <a:lnTo>
                  <a:pt x="3195187" y="1112030"/>
                </a:lnTo>
                <a:lnTo>
                  <a:pt x="3163788" y="1146595"/>
                </a:lnTo>
                <a:lnTo>
                  <a:pt x="3132610" y="1181484"/>
                </a:lnTo>
                <a:lnTo>
                  <a:pt x="3101647" y="1216687"/>
                </a:lnTo>
                <a:lnTo>
                  <a:pt x="3070892" y="1252193"/>
                </a:lnTo>
                <a:lnTo>
                  <a:pt x="3040339" y="1287995"/>
                </a:lnTo>
                <a:lnTo>
                  <a:pt x="3009981" y="1324081"/>
                </a:lnTo>
                <a:lnTo>
                  <a:pt x="2979812" y="1360443"/>
                </a:lnTo>
                <a:lnTo>
                  <a:pt x="2949825" y="1397071"/>
                </a:lnTo>
                <a:lnTo>
                  <a:pt x="2920014" y="1433956"/>
                </a:lnTo>
                <a:lnTo>
                  <a:pt x="2890372" y="1471088"/>
                </a:lnTo>
                <a:lnTo>
                  <a:pt x="2860892" y="1508457"/>
                </a:lnTo>
                <a:lnTo>
                  <a:pt x="2831569" y="1546055"/>
                </a:lnTo>
                <a:lnTo>
                  <a:pt x="2802395" y="1583871"/>
                </a:lnTo>
                <a:lnTo>
                  <a:pt x="2773364" y="1621897"/>
                </a:lnTo>
                <a:lnTo>
                  <a:pt x="2744471" y="1660121"/>
                </a:lnTo>
                <a:lnTo>
                  <a:pt x="2715707" y="1698536"/>
                </a:lnTo>
                <a:lnTo>
                  <a:pt x="2687067" y="1737132"/>
                </a:lnTo>
                <a:lnTo>
                  <a:pt x="2658544" y="1775899"/>
                </a:lnTo>
                <a:lnTo>
                  <a:pt x="2630131" y="1814827"/>
                </a:lnTo>
                <a:lnTo>
                  <a:pt x="2601823" y="1853907"/>
                </a:lnTo>
                <a:lnTo>
                  <a:pt x="2573613" y="1893130"/>
                </a:lnTo>
                <a:lnTo>
                  <a:pt x="2545493" y="1932486"/>
                </a:lnTo>
                <a:lnTo>
                  <a:pt x="2517459" y="1971966"/>
                </a:lnTo>
                <a:lnTo>
                  <a:pt x="2489502" y="2011559"/>
                </a:lnTo>
                <a:lnTo>
                  <a:pt x="2461617" y="2051258"/>
                </a:lnTo>
                <a:lnTo>
                  <a:pt x="2433797" y="2091051"/>
                </a:lnTo>
                <a:lnTo>
                  <a:pt x="2406036" y="2130930"/>
                </a:lnTo>
                <a:lnTo>
                  <a:pt x="2378327" y="2170884"/>
                </a:lnTo>
                <a:lnTo>
                  <a:pt x="2350663" y="2210906"/>
                </a:lnTo>
                <a:lnTo>
                  <a:pt x="2323039" y="2250984"/>
                </a:lnTo>
                <a:lnTo>
                  <a:pt x="2295447" y="2291110"/>
                </a:lnTo>
                <a:lnTo>
                  <a:pt x="2267881" y="2331274"/>
                </a:lnTo>
                <a:lnTo>
                  <a:pt x="2240335" y="2371466"/>
                </a:lnTo>
                <a:lnTo>
                  <a:pt x="2212802" y="2411678"/>
                </a:lnTo>
                <a:lnTo>
                  <a:pt x="2185276" y="2451899"/>
                </a:lnTo>
                <a:lnTo>
                  <a:pt x="2157749" y="2492120"/>
                </a:lnTo>
                <a:lnTo>
                  <a:pt x="2130216" y="2532331"/>
                </a:lnTo>
                <a:lnTo>
                  <a:pt x="2102670" y="2572523"/>
                </a:lnTo>
                <a:lnTo>
                  <a:pt x="2075104" y="2612687"/>
                </a:lnTo>
                <a:lnTo>
                  <a:pt x="2047512" y="2652812"/>
                </a:lnTo>
                <a:lnTo>
                  <a:pt x="2019888" y="2692891"/>
                </a:lnTo>
                <a:lnTo>
                  <a:pt x="1992224" y="2732912"/>
                </a:lnTo>
                <a:lnTo>
                  <a:pt x="1964515" y="2772866"/>
                </a:lnTo>
                <a:lnTo>
                  <a:pt x="1936754" y="2812745"/>
                </a:lnTo>
                <a:lnTo>
                  <a:pt x="1908934" y="2852538"/>
                </a:lnTo>
                <a:lnTo>
                  <a:pt x="1881049" y="2892236"/>
                </a:lnTo>
                <a:lnTo>
                  <a:pt x="1853093" y="2931830"/>
                </a:lnTo>
                <a:lnTo>
                  <a:pt x="1825058" y="2971309"/>
                </a:lnTo>
                <a:lnTo>
                  <a:pt x="1796939" y="3010665"/>
                </a:lnTo>
                <a:lnTo>
                  <a:pt x="1768728" y="3049888"/>
                </a:lnTo>
                <a:lnTo>
                  <a:pt x="1740420" y="3088968"/>
                </a:lnTo>
                <a:lnTo>
                  <a:pt x="1712008" y="3127896"/>
                </a:lnTo>
                <a:lnTo>
                  <a:pt x="1683485" y="3166663"/>
                </a:lnTo>
                <a:lnTo>
                  <a:pt x="1654845" y="3205258"/>
                </a:lnTo>
                <a:lnTo>
                  <a:pt x="1626082" y="3243673"/>
                </a:lnTo>
                <a:lnTo>
                  <a:pt x="1597188" y="3281898"/>
                </a:lnTo>
                <a:lnTo>
                  <a:pt x="1568158" y="3319923"/>
                </a:lnTo>
                <a:lnTo>
                  <a:pt x="1538984" y="3357739"/>
                </a:lnTo>
                <a:lnTo>
                  <a:pt x="1509661" y="3395337"/>
                </a:lnTo>
                <a:lnTo>
                  <a:pt x="1480182" y="3432706"/>
                </a:lnTo>
                <a:lnTo>
                  <a:pt x="1450540" y="3469838"/>
                </a:lnTo>
                <a:lnTo>
                  <a:pt x="1420729" y="3506723"/>
                </a:lnTo>
                <a:lnTo>
                  <a:pt x="1390742" y="3543351"/>
                </a:lnTo>
                <a:lnTo>
                  <a:pt x="1360573" y="3579713"/>
                </a:lnTo>
                <a:lnTo>
                  <a:pt x="1330215" y="3615800"/>
                </a:lnTo>
                <a:lnTo>
                  <a:pt x="1299663" y="3651601"/>
                </a:lnTo>
                <a:lnTo>
                  <a:pt x="1268908" y="3687107"/>
                </a:lnTo>
                <a:lnTo>
                  <a:pt x="1237946" y="3722310"/>
                </a:lnTo>
                <a:lnTo>
                  <a:pt x="1206768" y="3757199"/>
                </a:lnTo>
                <a:lnTo>
                  <a:pt x="1175370" y="3791764"/>
                </a:lnTo>
                <a:lnTo>
                  <a:pt x="1143744" y="3825998"/>
                </a:lnTo>
                <a:lnTo>
                  <a:pt x="1111884" y="3859888"/>
                </a:lnTo>
                <a:lnTo>
                  <a:pt x="1079783" y="3893428"/>
                </a:lnTo>
                <a:lnTo>
                  <a:pt x="1047435" y="3926606"/>
                </a:lnTo>
                <a:lnTo>
                  <a:pt x="1014833" y="3959413"/>
                </a:lnTo>
                <a:lnTo>
                  <a:pt x="981971" y="3991840"/>
                </a:lnTo>
                <a:lnTo>
                  <a:pt x="948842" y="4023878"/>
                </a:lnTo>
                <a:lnTo>
                  <a:pt x="915441" y="4055516"/>
                </a:lnTo>
                <a:lnTo>
                  <a:pt x="881759" y="4086746"/>
                </a:lnTo>
                <a:lnTo>
                  <a:pt x="847791" y="4117557"/>
                </a:lnTo>
                <a:lnTo>
                  <a:pt x="813531" y="4147941"/>
                </a:lnTo>
                <a:lnTo>
                  <a:pt x="778971" y="4177888"/>
                </a:lnTo>
                <a:lnTo>
                  <a:pt x="744106" y="4207388"/>
                </a:lnTo>
                <a:lnTo>
                  <a:pt x="708929" y="4236431"/>
                </a:lnTo>
                <a:lnTo>
                  <a:pt x="673432" y="4265009"/>
                </a:lnTo>
                <a:lnTo>
                  <a:pt x="637611" y="4293112"/>
                </a:lnTo>
                <a:lnTo>
                  <a:pt x="601458" y="4320730"/>
                </a:lnTo>
                <a:lnTo>
                  <a:pt x="564967" y="4347854"/>
                </a:lnTo>
                <a:lnTo>
                  <a:pt x="528131" y="4374474"/>
                </a:lnTo>
                <a:lnTo>
                  <a:pt x="490943" y="4400581"/>
                </a:lnTo>
                <a:lnTo>
                  <a:pt x="453398" y="4426165"/>
                </a:lnTo>
                <a:lnTo>
                  <a:pt x="415489" y="4451217"/>
                </a:lnTo>
                <a:lnTo>
                  <a:pt x="377209" y="4475727"/>
                </a:lnTo>
                <a:lnTo>
                  <a:pt x="338552" y="4499686"/>
                </a:lnTo>
                <a:lnTo>
                  <a:pt x="299511" y="4523084"/>
                </a:lnTo>
                <a:lnTo>
                  <a:pt x="260080" y="4545912"/>
                </a:lnTo>
                <a:lnTo>
                  <a:pt x="220252" y="4568160"/>
                </a:lnTo>
                <a:lnTo>
                  <a:pt x="180021" y="4589819"/>
                </a:lnTo>
                <a:lnTo>
                  <a:pt x="139380" y="4610879"/>
                </a:lnTo>
                <a:lnTo>
                  <a:pt x="98323" y="4631331"/>
                </a:lnTo>
                <a:lnTo>
                  <a:pt x="56844" y="4651165"/>
                </a:lnTo>
                <a:lnTo>
                  <a:pt x="14935" y="4670371"/>
                </a:lnTo>
                <a:lnTo>
                  <a:pt x="0" y="4676921"/>
                </a:lnTo>
              </a:path>
            </a:pathLst>
          </a:custGeom>
          <a:ln w="24995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5482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549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425269" y="5962967"/>
            <a:ext cx="1449806" cy="340106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460435" y="7618095"/>
            <a:ext cx="1699145" cy="247078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xfrm>
            <a:off x="8405241" y="4297553"/>
            <a:ext cx="7534275" cy="4212563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>
              <a:lnSpc>
                <a:spcPct val="102000"/>
              </a:lnSpc>
              <a:spcBef>
                <a:spcPts val="45"/>
              </a:spcBef>
            </a:pPr>
            <a:r>
              <a:rPr spc="80" dirty="0"/>
              <a:t>Implement</a:t>
            </a:r>
            <a:r>
              <a:rPr spc="-290" dirty="0"/>
              <a:t> </a:t>
            </a:r>
            <a:r>
              <a:rPr spc="80" dirty="0"/>
              <a:t>dynamic</a:t>
            </a:r>
            <a:r>
              <a:rPr spc="-285" dirty="0"/>
              <a:t> </a:t>
            </a:r>
            <a:r>
              <a:rPr spc="65" dirty="0"/>
              <a:t>pricing </a:t>
            </a:r>
            <a:r>
              <a:rPr spc="-25" dirty="0"/>
              <a:t>strategies</a:t>
            </a:r>
            <a:r>
              <a:rPr spc="-265" dirty="0"/>
              <a:t> </a:t>
            </a:r>
            <a:r>
              <a:rPr spc="50" dirty="0"/>
              <a:t>based</a:t>
            </a:r>
            <a:r>
              <a:rPr spc="-260" dirty="0"/>
              <a:t> </a:t>
            </a:r>
            <a:r>
              <a:rPr spc="100" dirty="0"/>
              <a:t>on</a:t>
            </a:r>
            <a:r>
              <a:rPr spc="-260" dirty="0"/>
              <a:t> </a:t>
            </a:r>
            <a:r>
              <a:rPr spc="-85" dirty="0"/>
              <a:t>real-</a:t>
            </a:r>
            <a:r>
              <a:rPr spc="70" dirty="0"/>
              <a:t>time </a:t>
            </a:r>
            <a:r>
              <a:rPr dirty="0"/>
              <a:t>rental</a:t>
            </a:r>
            <a:r>
              <a:rPr spc="-280" dirty="0"/>
              <a:t> </a:t>
            </a:r>
            <a:r>
              <a:rPr spc="135" dirty="0"/>
              <a:t>demand</a:t>
            </a:r>
            <a:r>
              <a:rPr spc="-280" dirty="0"/>
              <a:t> </a:t>
            </a:r>
            <a:r>
              <a:rPr spc="100"/>
              <a:t>and</a:t>
            </a:r>
            <a:r>
              <a:rPr spc="-275"/>
              <a:t> </a:t>
            </a:r>
            <a:r>
              <a:rPr spc="-10" smtClean="0"/>
              <a:t>environmental</a:t>
            </a:r>
            <a:r>
              <a:rPr lang="en-US" spc="-10" dirty="0" smtClean="0"/>
              <a:t>             </a:t>
            </a:r>
            <a:r>
              <a:rPr spc="-80" smtClean="0"/>
              <a:t>.</a:t>
            </a:r>
            <a:r>
              <a:rPr spc="-254" smtClean="0"/>
              <a:t> </a:t>
            </a:r>
            <a:r>
              <a:rPr lang="en-US" spc="-254" dirty="0" smtClean="0"/>
              <a:t>           . </a:t>
            </a:r>
            <a:r>
              <a:rPr smtClean="0"/>
              <a:t>Explore</a:t>
            </a:r>
            <a:r>
              <a:rPr spc="-254" smtClean="0"/>
              <a:t> </a:t>
            </a:r>
            <a:r>
              <a:rPr spc="70" dirty="0"/>
              <a:t>the</a:t>
            </a:r>
            <a:r>
              <a:rPr spc="-250" dirty="0"/>
              <a:t> </a:t>
            </a:r>
            <a:r>
              <a:rPr spc="45" dirty="0"/>
              <a:t>potential</a:t>
            </a:r>
            <a:r>
              <a:rPr spc="-254" dirty="0"/>
              <a:t> </a:t>
            </a:r>
            <a:r>
              <a:rPr spc="-25" dirty="0"/>
              <a:t>of </a:t>
            </a:r>
            <a:r>
              <a:rPr spc="65" dirty="0"/>
              <a:t>algorithmic</a:t>
            </a:r>
            <a:r>
              <a:rPr spc="-260" dirty="0"/>
              <a:t> </a:t>
            </a:r>
            <a:r>
              <a:rPr spc="50" dirty="0"/>
              <a:t>predictions</a:t>
            </a:r>
            <a:r>
              <a:rPr spc="-260" dirty="0"/>
              <a:t> </a:t>
            </a:r>
            <a:r>
              <a:rPr spc="35" dirty="0"/>
              <a:t>in </a:t>
            </a:r>
            <a:r>
              <a:rPr spc="85" dirty="0"/>
              <a:t>optimizing</a:t>
            </a:r>
            <a:r>
              <a:rPr spc="-270" dirty="0"/>
              <a:t> </a:t>
            </a:r>
            <a:r>
              <a:rPr spc="75" dirty="0"/>
              <a:t>pricing</a:t>
            </a:r>
            <a:r>
              <a:rPr spc="-265" dirty="0"/>
              <a:t> </a:t>
            </a:r>
            <a:r>
              <a:rPr/>
              <a:t>to</a:t>
            </a:r>
            <a:r>
              <a:rPr spc="-265"/>
              <a:t> </a:t>
            </a:r>
            <a:r>
              <a:rPr spc="-10" smtClean="0"/>
              <a:t>maximize</a:t>
            </a:r>
            <a:endParaRPr lang="en-US" spc="-10" dirty="0" smtClean="0"/>
          </a:p>
          <a:p>
            <a:pPr marL="12700" marR="5080">
              <a:lnSpc>
                <a:spcPct val="102000"/>
              </a:lnSpc>
              <a:spcBef>
                <a:spcPts val="45"/>
              </a:spcBef>
            </a:pPr>
            <a:r>
              <a:rPr spc="-10" smtClean="0"/>
              <a:t> </a:t>
            </a:r>
            <a:r>
              <a:rPr lang="en-US" spc="-10" dirty="0" smtClean="0"/>
              <a:t>            </a:t>
            </a:r>
            <a:r>
              <a:rPr spc="100" smtClean="0"/>
              <a:t>and</a:t>
            </a:r>
            <a:r>
              <a:rPr spc="-270" smtClean="0"/>
              <a:t> </a:t>
            </a:r>
            <a:r>
              <a:rPr spc="60" dirty="0"/>
              <a:t>customer</a:t>
            </a:r>
            <a:r>
              <a:rPr spc="-265" dirty="0"/>
              <a:t> </a:t>
            </a:r>
            <a:r>
              <a:rPr spc="-20" dirty="0"/>
              <a:t>satisfaction.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28280" rIns="0" bIns="0" rtlCol="0">
            <a:spAutoFit/>
          </a:bodyPr>
          <a:lstStyle/>
          <a:p>
            <a:pPr marL="3609340" marR="5080">
              <a:lnSpc>
                <a:spcPts val="5250"/>
              </a:lnSpc>
              <a:spcBef>
                <a:spcPts val="1150"/>
              </a:spcBef>
            </a:pPr>
            <a:r>
              <a:rPr sz="5250" spc="-245" dirty="0"/>
              <a:t>Dynamic</a:t>
            </a:r>
            <a:r>
              <a:rPr sz="5250" spc="-204" dirty="0"/>
              <a:t> </a:t>
            </a:r>
            <a:r>
              <a:rPr sz="5250" spc="-145" dirty="0"/>
              <a:t>Pricing </a:t>
            </a:r>
            <a:r>
              <a:rPr sz="5250" spc="-100" dirty="0"/>
              <a:t>Optimization</a:t>
            </a:r>
            <a:endParaRPr sz="52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619999" y="3112503"/>
            <a:ext cx="5229225" cy="5229225"/>
            <a:chOff x="1619999" y="3112503"/>
            <a:chExt cx="5229225" cy="5229225"/>
          </a:xfrm>
        </p:grpSpPr>
        <p:sp>
          <p:nvSpPr>
            <p:cNvPr id="3" name="object 3"/>
            <p:cNvSpPr/>
            <p:nvPr/>
          </p:nvSpPr>
          <p:spPr>
            <a:xfrm>
              <a:off x="1619999" y="3112503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5" y="0"/>
                  </a:moveTo>
                  <a:lnTo>
                    <a:pt x="0" y="0"/>
                  </a:lnTo>
                  <a:lnTo>
                    <a:pt x="0" y="5229225"/>
                  </a:lnTo>
                  <a:lnTo>
                    <a:pt x="5229225" y="5229225"/>
                  </a:lnTo>
                  <a:lnTo>
                    <a:pt x="5229225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0611" y="3171748"/>
              <a:ext cx="5095874" cy="5095862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3042214" y="5610076"/>
            <a:ext cx="5246370" cy="4677410"/>
          </a:xfrm>
          <a:custGeom>
            <a:avLst/>
            <a:gdLst/>
            <a:ahLst/>
            <a:cxnLst/>
            <a:rect l="l" t="t" r="r" b="b"/>
            <a:pathLst>
              <a:path w="5246369" h="4677409">
                <a:moveTo>
                  <a:pt x="5245784" y="0"/>
                </a:moveTo>
                <a:lnTo>
                  <a:pt x="5190872" y="5807"/>
                </a:lnTo>
                <a:lnTo>
                  <a:pt x="5140122" y="12097"/>
                </a:lnTo>
                <a:lnTo>
                  <a:pt x="5089919" y="19185"/>
                </a:lnTo>
                <a:lnTo>
                  <a:pt x="5040255" y="27063"/>
                </a:lnTo>
                <a:lnTo>
                  <a:pt x="4991124" y="35720"/>
                </a:lnTo>
                <a:lnTo>
                  <a:pt x="4942520" y="45146"/>
                </a:lnTo>
                <a:lnTo>
                  <a:pt x="4894437" y="55333"/>
                </a:lnTo>
                <a:lnTo>
                  <a:pt x="4846867" y="66271"/>
                </a:lnTo>
                <a:lnTo>
                  <a:pt x="4799805" y="77950"/>
                </a:lnTo>
                <a:lnTo>
                  <a:pt x="4753244" y="90362"/>
                </a:lnTo>
                <a:lnTo>
                  <a:pt x="4707177" y="103495"/>
                </a:lnTo>
                <a:lnTo>
                  <a:pt x="4661598" y="117341"/>
                </a:lnTo>
                <a:lnTo>
                  <a:pt x="4616500" y="131891"/>
                </a:lnTo>
                <a:lnTo>
                  <a:pt x="4571877" y="147134"/>
                </a:lnTo>
                <a:lnTo>
                  <a:pt x="4527722" y="163061"/>
                </a:lnTo>
                <a:lnTo>
                  <a:pt x="4484029" y="179664"/>
                </a:lnTo>
                <a:lnTo>
                  <a:pt x="4440791" y="196932"/>
                </a:lnTo>
                <a:lnTo>
                  <a:pt x="4398002" y="214855"/>
                </a:lnTo>
                <a:lnTo>
                  <a:pt x="4355656" y="233425"/>
                </a:lnTo>
                <a:lnTo>
                  <a:pt x="4313745" y="252632"/>
                </a:lnTo>
                <a:lnTo>
                  <a:pt x="4272264" y="272466"/>
                </a:lnTo>
                <a:lnTo>
                  <a:pt x="4231205" y="292917"/>
                </a:lnTo>
                <a:lnTo>
                  <a:pt x="4190562" y="313977"/>
                </a:lnTo>
                <a:lnTo>
                  <a:pt x="4150330" y="335636"/>
                </a:lnTo>
                <a:lnTo>
                  <a:pt x="4110501" y="357884"/>
                </a:lnTo>
                <a:lnTo>
                  <a:pt x="4071068" y="380712"/>
                </a:lnTo>
                <a:lnTo>
                  <a:pt x="4032026" y="404110"/>
                </a:lnTo>
                <a:lnTo>
                  <a:pt x="3993367" y="428069"/>
                </a:lnTo>
                <a:lnTo>
                  <a:pt x="3955086" y="452579"/>
                </a:lnTo>
                <a:lnTo>
                  <a:pt x="3917176" y="477630"/>
                </a:lnTo>
                <a:lnTo>
                  <a:pt x="3879629" y="503214"/>
                </a:lnTo>
                <a:lnTo>
                  <a:pt x="3842441" y="529321"/>
                </a:lnTo>
                <a:lnTo>
                  <a:pt x="3805604" y="555941"/>
                </a:lnTo>
                <a:lnTo>
                  <a:pt x="3769111" y="583065"/>
                </a:lnTo>
                <a:lnTo>
                  <a:pt x="3732957" y="610683"/>
                </a:lnTo>
                <a:lnTo>
                  <a:pt x="3697135" y="638786"/>
                </a:lnTo>
                <a:lnTo>
                  <a:pt x="3661638" y="667363"/>
                </a:lnTo>
                <a:lnTo>
                  <a:pt x="3626459" y="696407"/>
                </a:lnTo>
                <a:lnTo>
                  <a:pt x="3591593" y="725907"/>
                </a:lnTo>
                <a:lnTo>
                  <a:pt x="3557033" y="755853"/>
                </a:lnTo>
                <a:lnTo>
                  <a:pt x="3522772" y="786237"/>
                </a:lnTo>
                <a:lnTo>
                  <a:pt x="3488803" y="817049"/>
                </a:lnTo>
                <a:lnTo>
                  <a:pt x="3455121" y="848278"/>
                </a:lnTo>
                <a:lnTo>
                  <a:pt x="3421718" y="879917"/>
                </a:lnTo>
                <a:lnTo>
                  <a:pt x="3388589" y="911954"/>
                </a:lnTo>
                <a:lnTo>
                  <a:pt x="3355726" y="944381"/>
                </a:lnTo>
                <a:lnTo>
                  <a:pt x="3323124" y="977189"/>
                </a:lnTo>
                <a:lnTo>
                  <a:pt x="3290775" y="1010367"/>
                </a:lnTo>
                <a:lnTo>
                  <a:pt x="3258674" y="1043906"/>
                </a:lnTo>
                <a:lnTo>
                  <a:pt x="3226813" y="1077797"/>
                </a:lnTo>
                <a:lnTo>
                  <a:pt x="3195187" y="1112030"/>
                </a:lnTo>
                <a:lnTo>
                  <a:pt x="3163788" y="1146595"/>
                </a:lnTo>
                <a:lnTo>
                  <a:pt x="3132610" y="1181484"/>
                </a:lnTo>
                <a:lnTo>
                  <a:pt x="3101647" y="1216687"/>
                </a:lnTo>
                <a:lnTo>
                  <a:pt x="3070892" y="1252193"/>
                </a:lnTo>
                <a:lnTo>
                  <a:pt x="3040339" y="1287995"/>
                </a:lnTo>
                <a:lnTo>
                  <a:pt x="3009981" y="1324081"/>
                </a:lnTo>
                <a:lnTo>
                  <a:pt x="2979812" y="1360443"/>
                </a:lnTo>
                <a:lnTo>
                  <a:pt x="2949825" y="1397071"/>
                </a:lnTo>
                <a:lnTo>
                  <a:pt x="2920014" y="1433956"/>
                </a:lnTo>
                <a:lnTo>
                  <a:pt x="2890372" y="1471088"/>
                </a:lnTo>
                <a:lnTo>
                  <a:pt x="2860892" y="1508457"/>
                </a:lnTo>
                <a:lnTo>
                  <a:pt x="2831569" y="1546055"/>
                </a:lnTo>
                <a:lnTo>
                  <a:pt x="2802395" y="1583871"/>
                </a:lnTo>
                <a:lnTo>
                  <a:pt x="2773364" y="1621897"/>
                </a:lnTo>
                <a:lnTo>
                  <a:pt x="2744471" y="1660121"/>
                </a:lnTo>
                <a:lnTo>
                  <a:pt x="2715707" y="1698536"/>
                </a:lnTo>
                <a:lnTo>
                  <a:pt x="2687067" y="1737132"/>
                </a:lnTo>
                <a:lnTo>
                  <a:pt x="2658544" y="1775899"/>
                </a:lnTo>
                <a:lnTo>
                  <a:pt x="2630131" y="1814827"/>
                </a:lnTo>
                <a:lnTo>
                  <a:pt x="2601823" y="1853907"/>
                </a:lnTo>
                <a:lnTo>
                  <a:pt x="2573613" y="1893130"/>
                </a:lnTo>
                <a:lnTo>
                  <a:pt x="2545493" y="1932486"/>
                </a:lnTo>
                <a:lnTo>
                  <a:pt x="2517459" y="1971966"/>
                </a:lnTo>
                <a:lnTo>
                  <a:pt x="2489502" y="2011559"/>
                </a:lnTo>
                <a:lnTo>
                  <a:pt x="2461617" y="2051258"/>
                </a:lnTo>
                <a:lnTo>
                  <a:pt x="2433797" y="2091051"/>
                </a:lnTo>
                <a:lnTo>
                  <a:pt x="2406036" y="2130930"/>
                </a:lnTo>
                <a:lnTo>
                  <a:pt x="2378327" y="2170884"/>
                </a:lnTo>
                <a:lnTo>
                  <a:pt x="2350663" y="2210906"/>
                </a:lnTo>
                <a:lnTo>
                  <a:pt x="2323039" y="2250984"/>
                </a:lnTo>
                <a:lnTo>
                  <a:pt x="2295447" y="2291110"/>
                </a:lnTo>
                <a:lnTo>
                  <a:pt x="2267881" y="2331274"/>
                </a:lnTo>
                <a:lnTo>
                  <a:pt x="2240335" y="2371466"/>
                </a:lnTo>
                <a:lnTo>
                  <a:pt x="2212802" y="2411678"/>
                </a:lnTo>
                <a:lnTo>
                  <a:pt x="2185276" y="2451899"/>
                </a:lnTo>
                <a:lnTo>
                  <a:pt x="2157749" y="2492120"/>
                </a:lnTo>
                <a:lnTo>
                  <a:pt x="2130216" y="2532331"/>
                </a:lnTo>
                <a:lnTo>
                  <a:pt x="2102670" y="2572523"/>
                </a:lnTo>
                <a:lnTo>
                  <a:pt x="2075104" y="2612687"/>
                </a:lnTo>
                <a:lnTo>
                  <a:pt x="2047512" y="2652812"/>
                </a:lnTo>
                <a:lnTo>
                  <a:pt x="2019888" y="2692891"/>
                </a:lnTo>
                <a:lnTo>
                  <a:pt x="1992224" y="2732912"/>
                </a:lnTo>
                <a:lnTo>
                  <a:pt x="1964515" y="2772866"/>
                </a:lnTo>
                <a:lnTo>
                  <a:pt x="1936754" y="2812745"/>
                </a:lnTo>
                <a:lnTo>
                  <a:pt x="1908934" y="2852538"/>
                </a:lnTo>
                <a:lnTo>
                  <a:pt x="1881049" y="2892236"/>
                </a:lnTo>
                <a:lnTo>
                  <a:pt x="1853093" y="2931830"/>
                </a:lnTo>
                <a:lnTo>
                  <a:pt x="1825058" y="2971309"/>
                </a:lnTo>
                <a:lnTo>
                  <a:pt x="1796939" y="3010665"/>
                </a:lnTo>
                <a:lnTo>
                  <a:pt x="1768728" y="3049888"/>
                </a:lnTo>
                <a:lnTo>
                  <a:pt x="1740420" y="3088968"/>
                </a:lnTo>
                <a:lnTo>
                  <a:pt x="1712008" y="3127896"/>
                </a:lnTo>
                <a:lnTo>
                  <a:pt x="1683485" y="3166663"/>
                </a:lnTo>
                <a:lnTo>
                  <a:pt x="1654845" y="3205258"/>
                </a:lnTo>
                <a:lnTo>
                  <a:pt x="1626082" y="3243673"/>
                </a:lnTo>
                <a:lnTo>
                  <a:pt x="1597188" y="3281898"/>
                </a:lnTo>
                <a:lnTo>
                  <a:pt x="1568158" y="3319923"/>
                </a:lnTo>
                <a:lnTo>
                  <a:pt x="1538984" y="3357739"/>
                </a:lnTo>
                <a:lnTo>
                  <a:pt x="1509661" y="3395337"/>
                </a:lnTo>
                <a:lnTo>
                  <a:pt x="1480182" y="3432706"/>
                </a:lnTo>
                <a:lnTo>
                  <a:pt x="1450540" y="3469838"/>
                </a:lnTo>
                <a:lnTo>
                  <a:pt x="1420729" y="3506723"/>
                </a:lnTo>
                <a:lnTo>
                  <a:pt x="1390742" y="3543351"/>
                </a:lnTo>
                <a:lnTo>
                  <a:pt x="1360573" y="3579713"/>
                </a:lnTo>
                <a:lnTo>
                  <a:pt x="1330215" y="3615800"/>
                </a:lnTo>
                <a:lnTo>
                  <a:pt x="1299663" y="3651601"/>
                </a:lnTo>
                <a:lnTo>
                  <a:pt x="1268908" y="3687107"/>
                </a:lnTo>
                <a:lnTo>
                  <a:pt x="1237946" y="3722310"/>
                </a:lnTo>
                <a:lnTo>
                  <a:pt x="1206768" y="3757199"/>
                </a:lnTo>
                <a:lnTo>
                  <a:pt x="1175370" y="3791764"/>
                </a:lnTo>
                <a:lnTo>
                  <a:pt x="1143744" y="3825998"/>
                </a:lnTo>
                <a:lnTo>
                  <a:pt x="1111884" y="3859888"/>
                </a:lnTo>
                <a:lnTo>
                  <a:pt x="1079783" y="3893428"/>
                </a:lnTo>
                <a:lnTo>
                  <a:pt x="1047435" y="3926606"/>
                </a:lnTo>
                <a:lnTo>
                  <a:pt x="1014833" y="3959413"/>
                </a:lnTo>
                <a:lnTo>
                  <a:pt x="981971" y="3991840"/>
                </a:lnTo>
                <a:lnTo>
                  <a:pt x="948842" y="4023878"/>
                </a:lnTo>
                <a:lnTo>
                  <a:pt x="915441" y="4055516"/>
                </a:lnTo>
                <a:lnTo>
                  <a:pt x="881759" y="4086746"/>
                </a:lnTo>
                <a:lnTo>
                  <a:pt x="847791" y="4117557"/>
                </a:lnTo>
                <a:lnTo>
                  <a:pt x="813531" y="4147941"/>
                </a:lnTo>
                <a:lnTo>
                  <a:pt x="778971" y="4177888"/>
                </a:lnTo>
                <a:lnTo>
                  <a:pt x="744106" y="4207388"/>
                </a:lnTo>
                <a:lnTo>
                  <a:pt x="708929" y="4236431"/>
                </a:lnTo>
                <a:lnTo>
                  <a:pt x="673432" y="4265009"/>
                </a:lnTo>
                <a:lnTo>
                  <a:pt x="637611" y="4293112"/>
                </a:lnTo>
                <a:lnTo>
                  <a:pt x="601458" y="4320730"/>
                </a:lnTo>
                <a:lnTo>
                  <a:pt x="564967" y="4347854"/>
                </a:lnTo>
                <a:lnTo>
                  <a:pt x="528131" y="4374474"/>
                </a:lnTo>
                <a:lnTo>
                  <a:pt x="490943" y="4400581"/>
                </a:lnTo>
                <a:lnTo>
                  <a:pt x="453398" y="4426165"/>
                </a:lnTo>
                <a:lnTo>
                  <a:pt x="415489" y="4451217"/>
                </a:lnTo>
                <a:lnTo>
                  <a:pt x="377209" y="4475727"/>
                </a:lnTo>
                <a:lnTo>
                  <a:pt x="338552" y="4499686"/>
                </a:lnTo>
                <a:lnTo>
                  <a:pt x="299511" y="4523084"/>
                </a:lnTo>
                <a:lnTo>
                  <a:pt x="260080" y="4545912"/>
                </a:lnTo>
                <a:lnTo>
                  <a:pt x="220252" y="4568160"/>
                </a:lnTo>
                <a:lnTo>
                  <a:pt x="180021" y="4589819"/>
                </a:lnTo>
                <a:lnTo>
                  <a:pt x="139380" y="4610879"/>
                </a:lnTo>
                <a:lnTo>
                  <a:pt x="98323" y="4631331"/>
                </a:lnTo>
                <a:lnTo>
                  <a:pt x="56844" y="4651165"/>
                </a:lnTo>
                <a:lnTo>
                  <a:pt x="14935" y="4670371"/>
                </a:lnTo>
                <a:lnTo>
                  <a:pt x="0" y="4676921"/>
                </a:lnTo>
              </a:path>
            </a:pathLst>
          </a:custGeom>
          <a:ln w="24995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5482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549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93399" y="7013461"/>
            <a:ext cx="2804033" cy="429437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254649" y="7546861"/>
            <a:ext cx="2079459" cy="43157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8011680" y="5317693"/>
            <a:ext cx="7578725" cy="373126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55"/>
              </a:spcBef>
            </a:pP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Deﬁne</a:t>
            </a:r>
            <a:r>
              <a:rPr sz="3450" spc="-11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90" dirty="0">
                <a:solidFill>
                  <a:srgbClr val="332C2C"/>
                </a:solidFill>
                <a:latin typeface="Verdana"/>
                <a:cs typeface="Verdana"/>
              </a:rPr>
              <a:t>key</a:t>
            </a:r>
            <a:r>
              <a:rPr sz="3450" spc="-1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performance</a:t>
            </a:r>
            <a:r>
              <a:rPr sz="3450" spc="-1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indicators </a:t>
            </a:r>
            <a:r>
              <a:rPr sz="3450" spc="-185" dirty="0">
                <a:solidFill>
                  <a:srgbClr val="332C2C"/>
                </a:solidFill>
                <a:latin typeface="Verdana"/>
                <a:cs typeface="Verdana"/>
              </a:rPr>
              <a:t>(KPIs)</a:t>
            </a:r>
            <a:r>
              <a:rPr sz="34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75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metrics</a:t>
            </a:r>
            <a:r>
              <a:rPr sz="34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measure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30" dirty="0">
                <a:solidFill>
                  <a:srgbClr val="332C2C"/>
                </a:solidFill>
                <a:latin typeface="Verdana"/>
                <a:cs typeface="Verdana"/>
              </a:rPr>
              <a:t>the </a:t>
            </a:r>
            <a:r>
              <a:rPr sz="3450" spc="80" dirty="0">
                <a:solidFill>
                  <a:srgbClr val="332C2C"/>
                </a:solidFill>
                <a:latin typeface="Verdana"/>
                <a:cs typeface="Verdana"/>
              </a:rPr>
              <a:t>impact</a:t>
            </a:r>
            <a:r>
              <a:rPr sz="3450" spc="-1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450" spc="-1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450" spc="-1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predictions </a:t>
            </a:r>
            <a:r>
              <a:rPr sz="3450" spc="90" dirty="0">
                <a:solidFill>
                  <a:srgbClr val="332C2C"/>
                </a:solidFill>
                <a:latin typeface="Verdana"/>
                <a:cs typeface="Verdana"/>
              </a:rPr>
              <a:t>on</a:t>
            </a:r>
            <a:r>
              <a:rPr sz="345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450" spc="-25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smtClean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lang="en-US" sz="3450" spc="-20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  </a:t>
            </a:r>
            <a:r>
              <a:rPr sz="3450" spc="-25" smtClean="0">
                <a:solidFill>
                  <a:srgbClr val="332C2C"/>
                </a:solidFill>
                <a:latin typeface="Verdana"/>
                <a:cs typeface="Verdana"/>
              </a:rPr>
              <a:t>.</a:t>
            </a:r>
            <a:r>
              <a:rPr sz="3450" spc="-245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Gain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45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into</a:t>
            </a:r>
            <a:r>
              <a:rPr sz="345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450" spc="-24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450" spc="-240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</a:t>
            </a:r>
            <a:r>
              <a:rPr sz="3450" spc="50" smtClean="0">
                <a:solidFill>
                  <a:srgbClr val="332C2C"/>
                </a:solidFill>
                <a:latin typeface="Verdana"/>
                <a:cs typeface="Verdana"/>
              </a:rPr>
              <a:t>and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customer</a:t>
            </a:r>
            <a:r>
              <a:rPr sz="3450" spc="-2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85" dirty="0">
                <a:solidFill>
                  <a:srgbClr val="332C2C"/>
                </a:solidFill>
                <a:latin typeface="Verdana"/>
                <a:cs typeface="Verdana"/>
              </a:rPr>
              <a:t>engagement</a:t>
            </a:r>
            <a:r>
              <a:rPr sz="34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drive </a:t>
            </a:r>
            <a:r>
              <a:rPr sz="3450" spc="50" dirty="0">
                <a:solidFill>
                  <a:srgbClr val="332C2C"/>
                </a:solidFill>
                <a:latin typeface="Verdana"/>
                <a:cs typeface="Verdana"/>
              </a:rPr>
              <a:t>continuous</a:t>
            </a:r>
            <a:r>
              <a:rPr sz="3450" spc="-2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improvement.</a:t>
            </a:r>
            <a:endParaRPr sz="34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85750" y="2682697"/>
            <a:ext cx="6885940" cy="1315720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12700" marR="5080">
              <a:lnSpc>
                <a:spcPts val="4650"/>
              </a:lnSpc>
              <a:spcBef>
                <a:spcPts val="965"/>
              </a:spcBef>
            </a:pPr>
            <a:r>
              <a:rPr sz="4550" spc="-185" dirty="0">
                <a:solidFill>
                  <a:srgbClr val="332C2C"/>
                </a:solidFill>
                <a:latin typeface="Georgia"/>
                <a:cs typeface="Georgia"/>
              </a:rPr>
              <a:t>Measuring</a:t>
            </a:r>
            <a:r>
              <a:rPr sz="4550" spc="-195" dirty="0">
                <a:solidFill>
                  <a:srgbClr val="332C2C"/>
                </a:solidFill>
                <a:latin typeface="Georgia"/>
                <a:cs typeface="Georgia"/>
              </a:rPr>
              <a:t> </a:t>
            </a:r>
            <a:r>
              <a:rPr sz="4550" spc="-190" dirty="0">
                <a:solidFill>
                  <a:srgbClr val="332C2C"/>
                </a:solidFill>
                <a:latin typeface="Georgia"/>
                <a:cs typeface="Georgia"/>
              </a:rPr>
              <a:t>Success:</a:t>
            </a:r>
            <a:r>
              <a:rPr sz="4550" spc="-195" dirty="0">
                <a:solidFill>
                  <a:srgbClr val="332C2C"/>
                </a:solidFill>
                <a:latin typeface="Georgia"/>
                <a:cs typeface="Georgia"/>
              </a:rPr>
              <a:t> </a:t>
            </a:r>
            <a:r>
              <a:rPr sz="4550" spc="-275" dirty="0">
                <a:solidFill>
                  <a:srgbClr val="332C2C"/>
                </a:solidFill>
                <a:latin typeface="Georgia"/>
                <a:cs typeface="Georgia"/>
              </a:rPr>
              <a:t>KPIs</a:t>
            </a:r>
            <a:r>
              <a:rPr sz="4550" spc="-190" dirty="0">
                <a:solidFill>
                  <a:srgbClr val="332C2C"/>
                </a:solidFill>
                <a:latin typeface="Georgia"/>
                <a:cs typeface="Georgia"/>
              </a:rPr>
              <a:t> </a:t>
            </a:r>
            <a:r>
              <a:rPr sz="4550" spc="-30" dirty="0">
                <a:solidFill>
                  <a:srgbClr val="332C2C"/>
                </a:solidFill>
                <a:latin typeface="Georgia"/>
                <a:cs typeface="Georgia"/>
              </a:rPr>
              <a:t>and </a:t>
            </a:r>
            <a:r>
              <a:rPr sz="4550" spc="-40" dirty="0">
                <a:solidFill>
                  <a:srgbClr val="332C2C"/>
                </a:solidFill>
                <a:latin typeface="Georgia"/>
                <a:cs typeface="Georgia"/>
              </a:rPr>
              <a:t>Metrics</a:t>
            </a:r>
            <a:endParaRPr sz="4550">
              <a:latin typeface="Georgia"/>
              <a:cs typeface="Georgia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2016467" y="981189"/>
            <a:ext cx="5067300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spc="160" dirty="0">
                <a:solidFill>
                  <a:srgbClr val="000000"/>
                </a:solidFill>
                <a:latin typeface="Calibri"/>
                <a:cs typeface="Calibri"/>
              </a:rPr>
              <a:t>EVALUATION</a:t>
            </a:r>
            <a:endParaRPr sz="6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841322" y="2528824"/>
            <a:ext cx="5229225" cy="5229225"/>
            <a:chOff x="1841322" y="2528824"/>
            <a:chExt cx="5229225" cy="5229225"/>
          </a:xfrm>
        </p:grpSpPr>
        <p:sp>
          <p:nvSpPr>
            <p:cNvPr id="3" name="object 3"/>
            <p:cNvSpPr/>
            <p:nvPr/>
          </p:nvSpPr>
          <p:spPr>
            <a:xfrm>
              <a:off x="1841322" y="2528824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5" y="0"/>
                  </a:moveTo>
                  <a:lnTo>
                    <a:pt x="0" y="0"/>
                  </a:lnTo>
                  <a:lnTo>
                    <a:pt x="0" y="5229225"/>
                  </a:lnTo>
                  <a:lnTo>
                    <a:pt x="5229225" y="5229225"/>
                  </a:lnTo>
                  <a:lnTo>
                    <a:pt x="5229225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11934" y="2588057"/>
              <a:ext cx="5095874" cy="5095874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3042214" y="5610076"/>
            <a:ext cx="5246370" cy="4677410"/>
          </a:xfrm>
          <a:custGeom>
            <a:avLst/>
            <a:gdLst/>
            <a:ahLst/>
            <a:cxnLst/>
            <a:rect l="l" t="t" r="r" b="b"/>
            <a:pathLst>
              <a:path w="5246369" h="4677409">
                <a:moveTo>
                  <a:pt x="5245784" y="0"/>
                </a:moveTo>
                <a:lnTo>
                  <a:pt x="5190872" y="5807"/>
                </a:lnTo>
                <a:lnTo>
                  <a:pt x="5140122" y="12097"/>
                </a:lnTo>
                <a:lnTo>
                  <a:pt x="5089919" y="19185"/>
                </a:lnTo>
                <a:lnTo>
                  <a:pt x="5040255" y="27063"/>
                </a:lnTo>
                <a:lnTo>
                  <a:pt x="4991124" y="35720"/>
                </a:lnTo>
                <a:lnTo>
                  <a:pt x="4942520" y="45146"/>
                </a:lnTo>
                <a:lnTo>
                  <a:pt x="4894437" y="55333"/>
                </a:lnTo>
                <a:lnTo>
                  <a:pt x="4846867" y="66271"/>
                </a:lnTo>
                <a:lnTo>
                  <a:pt x="4799805" y="77950"/>
                </a:lnTo>
                <a:lnTo>
                  <a:pt x="4753244" y="90362"/>
                </a:lnTo>
                <a:lnTo>
                  <a:pt x="4707177" y="103495"/>
                </a:lnTo>
                <a:lnTo>
                  <a:pt x="4661598" y="117341"/>
                </a:lnTo>
                <a:lnTo>
                  <a:pt x="4616500" y="131891"/>
                </a:lnTo>
                <a:lnTo>
                  <a:pt x="4571877" y="147134"/>
                </a:lnTo>
                <a:lnTo>
                  <a:pt x="4527722" y="163061"/>
                </a:lnTo>
                <a:lnTo>
                  <a:pt x="4484029" y="179664"/>
                </a:lnTo>
                <a:lnTo>
                  <a:pt x="4440791" y="196932"/>
                </a:lnTo>
                <a:lnTo>
                  <a:pt x="4398002" y="214855"/>
                </a:lnTo>
                <a:lnTo>
                  <a:pt x="4355656" y="233425"/>
                </a:lnTo>
                <a:lnTo>
                  <a:pt x="4313745" y="252632"/>
                </a:lnTo>
                <a:lnTo>
                  <a:pt x="4272264" y="272466"/>
                </a:lnTo>
                <a:lnTo>
                  <a:pt x="4231205" y="292917"/>
                </a:lnTo>
                <a:lnTo>
                  <a:pt x="4190562" y="313977"/>
                </a:lnTo>
                <a:lnTo>
                  <a:pt x="4150330" y="335636"/>
                </a:lnTo>
                <a:lnTo>
                  <a:pt x="4110501" y="357884"/>
                </a:lnTo>
                <a:lnTo>
                  <a:pt x="4071068" y="380712"/>
                </a:lnTo>
                <a:lnTo>
                  <a:pt x="4032026" y="404110"/>
                </a:lnTo>
                <a:lnTo>
                  <a:pt x="3993367" y="428069"/>
                </a:lnTo>
                <a:lnTo>
                  <a:pt x="3955086" y="452579"/>
                </a:lnTo>
                <a:lnTo>
                  <a:pt x="3917176" y="477630"/>
                </a:lnTo>
                <a:lnTo>
                  <a:pt x="3879629" y="503214"/>
                </a:lnTo>
                <a:lnTo>
                  <a:pt x="3842441" y="529321"/>
                </a:lnTo>
                <a:lnTo>
                  <a:pt x="3805604" y="555941"/>
                </a:lnTo>
                <a:lnTo>
                  <a:pt x="3769111" y="583065"/>
                </a:lnTo>
                <a:lnTo>
                  <a:pt x="3732957" y="610683"/>
                </a:lnTo>
                <a:lnTo>
                  <a:pt x="3697135" y="638786"/>
                </a:lnTo>
                <a:lnTo>
                  <a:pt x="3661638" y="667363"/>
                </a:lnTo>
                <a:lnTo>
                  <a:pt x="3626459" y="696407"/>
                </a:lnTo>
                <a:lnTo>
                  <a:pt x="3591593" y="725907"/>
                </a:lnTo>
                <a:lnTo>
                  <a:pt x="3557033" y="755853"/>
                </a:lnTo>
                <a:lnTo>
                  <a:pt x="3522772" y="786237"/>
                </a:lnTo>
                <a:lnTo>
                  <a:pt x="3488803" y="817049"/>
                </a:lnTo>
                <a:lnTo>
                  <a:pt x="3455121" y="848278"/>
                </a:lnTo>
                <a:lnTo>
                  <a:pt x="3421718" y="879917"/>
                </a:lnTo>
                <a:lnTo>
                  <a:pt x="3388589" y="911954"/>
                </a:lnTo>
                <a:lnTo>
                  <a:pt x="3355726" y="944381"/>
                </a:lnTo>
                <a:lnTo>
                  <a:pt x="3323124" y="977189"/>
                </a:lnTo>
                <a:lnTo>
                  <a:pt x="3290775" y="1010367"/>
                </a:lnTo>
                <a:lnTo>
                  <a:pt x="3258674" y="1043906"/>
                </a:lnTo>
                <a:lnTo>
                  <a:pt x="3226813" y="1077797"/>
                </a:lnTo>
                <a:lnTo>
                  <a:pt x="3195187" y="1112030"/>
                </a:lnTo>
                <a:lnTo>
                  <a:pt x="3163788" y="1146595"/>
                </a:lnTo>
                <a:lnTo>
                  <a:pt x="3132610" y="1181484"/>
                </a:lnTo>
                <a:lnTo>
                  <a:pt x="3101647" y="1216687"/>
                </a:lnTo>
                <a:lnTo>
                  <a:pt x="3070892" y="1252193"/>
                </a:lnTo>
                <a:lnTo>
                  <a:pt x="3040339" y="1287995"/>
                </a:lnTo>
                <a:lnTo>
                  <a:pt x="3009981" y="1324081"/>
                </a:lnTo>
                <a:lnTo>
                  <a:pt x="2979812" y="1360443"/>
                </a:lnTo>
                <a:lnTo>
                  <a:pt x="2949825" y="1397071"/>
                </a:lnTo>
                <a:lnTo>
                  <a:pt x="2920014" y="1433956"/>
                </a:lnTo>
                <a:lnTo>
                  <a:pt x="2890372" y="1471088"/>
                </a:lnTo>
                <a:lnTo>
                  <a:pt x="2860892" y="1508457"/>
                </a:lnTo>
                <a:lnTo>
                  <a:pt x="2831569" y="1546055"/>
                </a:lnTo>
                <a:lnTo>
                  <a:pt x="2802395" y="1583871"/>
                </a:lnTo>
                <a:lnTo>
                  <a:pt x="2773364" y="1621897"/>
                </a:lnTo>
                <a:lnTo>
                  <a:pt x="2744471" y="1660121"/>
                </a:lnTo>
                <a:lnTo>
                  <a:pt x="2715707" y="1698536"/>
                </a:lnTo>
                <a:lnTo>
                  <a:pt x="2687067" y="1737132"/>
                </a:lnTo>
                <a:lnTo>
                  <a:pt x="2658544" y="1775899"/>
                </a:lnTo>
                <a:lnTo>
                  <a:pt x="2630131" y="1814827"/>
                </a:lnTo>
                <a:lnTo>
                  <a:pt x="2601823" y="1853907"/>
                </a:lnTo>
                <a:lnTo>
                  <a:pt x="2573613" y="1893130"/>
                </a:lnTo>
                <a:lnTo>
                  <a:pt x="2545493" y="1932486"/>
                </a:lnTo>
                <a:lnTo>
                  <a:pt x="2517459" y="1971966"/>
                </a:lnTo>
                <a:lnTo>
                  <a:pt x="2489502" y="2011559"/>
                </a:lnTo>
                <a:lnTo>
                  <a:pt x="2461617" y="2051258"/>
                </a:lnTo>
                <a:lnTo>
                  <a:pt x="2433797" y="2091051"/>
                </a:lnTo>
                <a:lnTo>
                  <a:pt x="2406036" y="2130930"/>
                </a:lnTo>
                <a:lnTo>
                  <a:pt x="2378327" y="2170884"/>
                </a:lnTo>
                <a:lnTo>
                  <a:pt x="2350663" y="2210906"/>
                </a:lnTo>
                <a:lnTo>
                  <a:pt x="2323039" y="2250984"/>
                </a:lnTo>
                <a:lnTo>
                  <a:pt x="2295447" y="2291110"/>
                </a:lnTo>
                <a:lnTo>
                  <a:pt x="2267881" y="2331274"/>
                </a:lnTo>
                <a:lnTo>
                  <a:pt x="2240335" y="2371466"/>
                </a:lnTo>
                <a:lnTo>
                  <a:pt x="2212802" y="2411678"/>
                </a:lnTo>
                <a:lnTo>
                  <a:pt x="2185276" y="2451899"/>
                </a:lnTo>
                <a:lnTo>
                  <a:pt x="2157749" y="2492120"/>
                </a:lnTo>
                <a:lnTo>
                  <a:pt x="2130216" y="2532331"/>
                </a:lnTo>
                <a:lnTo>
                  <a:pt x="2102670" y="2572523"/>
                </a:lnTo>
                <a:lnTo>
                  <a:pt x="2075104" y="2612687"/>
                </a:lnTo>
                <a:lnTo>
                  <a:pt x="2047512" y="2652812"/>
                </a:lnTo>
                <a:lnTo>
                  <a:pt x="2019888" y="2692891"/>
                </a:lnTo>
                <a:lnTo>
                  <a:pt x="1992224" y="2732912"/>
                </a:lnTo>
                <a:lnTo>
                  <a:pt x="1964515" y="2772866"/>
                </a:lnTo>
                <a:lnTo>
                  <a:pt x="1936754" y="2812745"/>
                </a:lnTo>
                <a:lnTo>
                  <a:pt x="1908934" y="2852538"/>
                </a:lnTo>
                <a:lnTo>
                  <a:pt x="1881049" y="2892236"/>
                </a:lnTo>
                <a:lnTo>
                  <a:pt x="1853093" y="2931830"/>
                </a:lnTo>
                <a:lnTo>
                  <a:pt x="1825058" y="2971309"/>
                </a:lnTo>
                <a:lnTo>
                  <a:pt x="1796939" y="3010665"/>
                </a:lnTo>
                <a:lnTo>
                  <a:pt x="1768728" y="3049888"/>
                </a:lnTo>
                <a:lnTo>
                  <a:pt x="1740420" y="3088968"/>
                </a:lnTo>
                <a:lnTo>
                  <a:pt x="1712008" y="3127896"/>
                </a:lnTo>
                <a:lnTo>
                  <a:pt x="1683485" y="3166663"/>
                </a:lnTo>
                <a:lnTo>
                  <a:pt x="1654845" y="3205258"/>
                </a:lnTo>
                <a:lnTo>
                  <a:pt x="1626082" y="3243673"/>
                </a:lnTo>
                <a:lnTo>
                  <a:pt x="1597188" y="3281898"/>
                </a:lnTo>
                <a:lnTo>
                  <a:pt x="1568158" y="3319923"/>
                </a:lnTo>
                <a:lnTo>
                  <a:pt x="1538984" y="3357739"/>
                </a:lnTo>
                <a:lnTo>
                  <a:pt x="1509661" y="3395337"/>
                </a:lnTo>
                <a:lnTo>
                  <a:pt x="1480182" y="3432706"/>
                </a:lnTo>
                <a:lnTo>
                  <a:pt x="1450540" y="3469838"/>
                </a:lnTo>
                <a:lnTo>
                  <a:pt x="1420729" y="3506723"/>
                </a:lnTo>
                <a:lnTo>
                  <a:pt x="1390742" y="3543351"/>
                </a:lnTo>
                <a:lnTo>
                  <a:pt x="1360573" y="3579713"/>
                </a:lnTo>
                <a:lnTo>
                  <a:pt x="1330215" y="3615800"/>
                </a:lnTo>
                <a:lnTo>
                  <a:pt x="1299663" y="3651601"/>
                </a:lnTo>
                <a:lnTo>
                  <a:pt x="1268908" y="3687107"/>
                </a:lnTo>
                <a:lnTo>
                  <a:pt x="1237946" y="3722310"/>
                </a:lnTo>
                <a:lnTo>
                  <a:pt x="1206768" y="3757199"/>
                </a:lnTo>
                <a:lnTo>
                  <a:pt x="1175370" y="3791764"/>
                </a:lnTo>
                <a:lnTo>
                  <a:pt x="1143744" y="3825998"/>
                </a:lnTo>
                <a:lnTo>
                  <a:pt x="1111884" y="3859888"/>
                </a:lnTo>
                <a:lnTo>
                  <a:pt x="1079783" y="3893428"/>
                </a:lnTo>
                <a:lnTo>
                  <a:pt x="1047435" y="3926606"/>
                </a:lnTo>
                <a:lnTo>
                  <a:pt x="1014833" y="3959413"/>
                </a:lnTo>
                <a:lnTo>
                  <a:pt x="981971" y="3991840"/>
                </a:lnTo>
                <a:lnTo>
                  <a:pt x="948842" y="4023878"/>
                </a:lnTo>
                <a:lnTo>
                  <a:pt x="915441" y="4055516"/>
                </a:lnTo>
                <a:lnTo>
                  <a:pt x="881759" y="4086746"/>
                </a:lnTo>
                <a:lnTo>
                  <a:pt x="847791" y="4117557"/>
                </a:lnTo>
                <a:lnTo>
                  <a:pt x="813531" y="4147941"/>
                </a:lnTo>
                <a:lnTo>
                  <a:pt x="778971" y="4177888"/>
                </a:lnTo>
                <a:lnTo>
                  <a:pt x="744106" y="4207388"/>
                </a:lnTo>
                <a:lnTo>
                  <a:pt x="708929" y="4236431"/>
                </a:lnTo>
                <a:lnTo>
                  <a:pt x="673432" y="4265009"/>
                </a:lnTo>
                <a:lnTo>
                  <a:pt x="637611" y="4293112"/>
                </a:lnTo>
                <a:lnTo>
                  <a:pt x="601458" y="4320730"/>
                </a:lnTo>
                <a:lnTo>
                  <a:pt x="564967" y="4347854"/>
                </a:lnTo>
                <a:lnTo>
                  <a:pt x="528131" y="4374474"/>
                </a:lnTo>
                <a:lnTo>
                  <a:pt x="490943" y="4400581"/>
                </a:lnTo>
                <a:lnTo>
                  <a:pt x="453398" y="4426165"/>
                </a:lnTo>
                <a:lnTo>
                  <a:pt x="415489" y="4451217"/>
                </a:lnTo>
                <a:lnTo>
                  <a:pt x="377209" y="4475727"/>
                </a:lnTo>
                <a:lnTo>
                  <a:pt x="338552" y="4499686"/>
                </a:lnTo>
                <a:lnTo>
                  <a:pt x="299511" y="4523084"/>
                </a:lnTo>
                <a:lnTo>
                  <a:pt x="260080" y="4545912"/>
                </a:lnTo>
                <a:lnTo>
                  <a:pt x="220252" y="4568160"/>
                </a:lnTo>
                <a:lnTo>
                  <a:pt x="180021" y="4589819"/>
                </a:lnTo>
                <a:lnTo>
                  <a:pt x="139380" y="4610879"/>
                </a:lnTo>
                <a:lnTo>
                  <a:pt x="98323" y="4631331"/>
                </a:lnTo>
                <a:lnTo>
                  <a:pt x="56844" y="4651165"/>
                </a:lnTo>
                <a:lnTo>
                  <a:pt x="14935" y="4670371"/>
                </a:lnTo>
                <a:lnTo>
                  <a:pt x="0" y="4676921"/>
                </a:lnTo>
              </a:path>
            </a:pathLst>
          </a:custGeom>
          <a:ln w="24995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548195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549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905691" y="4841430"/>
            <a:ext cx="908989" cy="25256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036168" y="7415580"/>
            <a:ext cx="2275078" cy="34541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8405253" y="4117124"/>
            <a:ext cx="7265034" cy="374205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55"/>
              </a:spcBef>
            </a:pPr>
            <a:r>
              <a:rPr sz="3450" spc="-40" dirty="0">
                <a:solidFill>
                  <a:srgbClr val="332C2C"/>
                </a:solidFill>
                <a:latin typeface="Verdana"/>
                <a:cs typeface="Verdana"/>
              </a:rPr>
              <a:t>Leverage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0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predictions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65" dirty="0">
                <a:solidFill>
                  <a:srgbClr val="332C2C"/>
                </a:solidFill>
                <a:latin typeface="Verdana"/>
                <a:cs typeface="Verdana"/>
              </a:rPr>
              <a:t>enhance</a:t>
            </a:r>
            <a:r>
              <a:rPr sz="3450" spc="-2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5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450" spc="-29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450" spc="-290" dirty="0" smtClean="0">
                <a:solidFill>
                  <a:srgbClr val="332C2C"/>
                </a:solidFill>
                <a:latin typeface="Verdana"/>
                <a:cs typeface="Verdana"/>
              </a:rPr>
              <a:t>          </a:t>
            </a:r>
            <a:r>
              <a:rPr sz="3450" spc="-10" smtClean="0">
                <a:solidFill>
                  <a:srgbClr val="332C2C"/>
                </a:solidFill>
                <a:latin typeface="Verdana"/>
                <a:cs typeface="Verdana"/>
              </a:rPr>
              <a:t>experience </a:t>
            </a:r>
            <a:r>
              <a:rPr sz="3450" spc="-45" dirty="0">
                <a:solidFill>
                  <a:srgbClr val="332C2C"/>
                </a:solidFill>
                <a:latin typeface="Verdana"/>
                <a:cs typeface="Verdana"/>
              </a:rPr>
              <a:t>for</a:t>
            </a:r>
            <a:r>
              <a:rPr sz="345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45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45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40" dirty="0">
                <a:solidFill>
                  <a:srgbClr val="332C2C"/>
                </a:solidFill>
                <a:latin typeface="Verdana"/>
                <a:cs typeface="Verdana"/>
              </a:rPr>
              <a:t>customers.</a:t>
            </a:r>
            <a:r>
              <a:rPr sz="345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65" dirty="0">
                <a:solidFill>
                  <a:srgbClr val="332C2C"/>
                </a:solidFill>
                <a:latin typeface="Verdana"/>
                <a:cs typeface="Verdana"/>
              </a:rPr>
              <a:t>From </a:t>
            </a:r>
            <a:r>
              <a:rPr sz="3450" spc="-30" dirty="0">
                <a:solidFill>
                  <a:srgbClr val="332C2C"/>
                </a:solidFill>
                <a:latin typeface="Verdana"/>
                <a:cs typeface="Verdana"/>
              </a:rPr>
              <a:t>seamless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95" dirty="0">
                <a:solidFill>
                  <a:srgbClr val="332C2C"/>
                </a:solidFill>
                <a:latin typeface="Verdana"/>
                <a:cs typeface="Verdana"/>
              </a:rPr>
              <a:t>booking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processes</a:t>
            </a:r>
            <a:r>
              <a:rPr sz="345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5" dirty="0">
                <a:solidFill>
                  <a:srgbClr val="332C2C"/>
                </a:solidFill>
                <a:latin typeface="Verdana"/>
                <a:cs typeface="Verdana"/>
              </a:rPr>
              <a:t>to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personalized</a:t>
            </a:r>
            <a:r>
              <a:rPr sz="3450" spc="-1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recommendations, prioritize</a:t>
            </a:r>
            <a:r>
              <a:rPr sz="345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customer</a:t>
            </a:r>
            <a:r>
              <a:rPr sz="345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satisfaction </a:t>
            </a:r>
            <a:r>
              <a:rPr sz="3450" spc="80">
                <a:solidFill>
                  <a:srgbClr val="332C2C"/>
                </a:solidFill>
                <a:latin typeface="Verdana"/>
                <a:cs typeface="Verdana"/>
              </a:rPr>
              <a:t>through</a:t>
            </a:r>
            <a:r>
              <a:rPr sz="3450" spc="-28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smtClean="0">
                <a:solidFill>
                  <a:srgbClr val="332C2C"/>
                </a:solidFill>
                <a:latin typeface="Verdana"/>
                <a:cs typeface="Verdana"/>
              </a:rPr>
              <a:t>data-</a:t>
            </a:r>
            <a:r>
              <a:rPr sz="3450" spc="-10" smtClean="0">
                <a:solidFill>
                  <a:srgbClr val="332C2C"/>
                </a:solidFill>
                <a:latin typeface="Verdana"/>
                <a:cs typeface="Verdana"/>
              </a:rPr>
              <a:t>driven</a:t>
            </a:r>
            <a:endParaRPr sz="345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80249" rIns="0" bIns="0" rtlCol="0">
            <a:spAutoFit/>
          </a:bodyPr>
          <a:lstStyle/>
          <a:p>
            <a:pPr marL="3609340" marR="5080">
              <a:lnSpc>
                <a:spcPts val="5400"/>
              </a:lnSpc>
              <a:spcBef>
                <a:spcPts val="1180"/>
              </a:spcBef>
            </a:pPr>
            <a:r>
              <a:rPr spc="-220" dirty="0"/>
              <a:t>Enhancing</a:t>
            </a:r>
            <a:r>
              <a:rPr spc="-265" dirty="0"/>
              <a:t> </a:t>
            </a:r>
            <a:r>
              <a:rPr spc="-340" dirty="0"/>
              <a:t>User </a:t>
            </a:r>
            <a:r>
              <a:rPr spc="-40" dirty="0">
                <a:latin typeface="Cambria"/>
                <a:cs typeface="Cambria"/>
              </a:rPr>
              <a:t>Experience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708530" y="2385809"/>
            <a:ext cx="5229225" cy="5229225"/>
            <a:chOff x="1708530" y="2385809"/>
            <a:chExt cx="5229225" cy="5229225"/>
          </a:xfrm>
        </p:grpSpPr>
        <p:sp>
          <p:nvSpPr>
            <p:cNvPr id="3" name="object 3"/>
            <p:cNvSpPr/>
            <p:nvPr/>
          </p:nvSpPr>
          <p:spPr>
            <a:xfrm>
              <a:off x="1708530" y="2385809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5" y="0"/>
                  </a:moveTo>
                  <a:lnTo>
                    <a:pt x="0" y="0"/>
                  </a:lnTo>
                  <a:lnTo>
                    <a:pt x="0" y="5229225"/>
                  </a:lnTo>
                  <a:lnTo>
                    <a:pt x="5229225" y="5229225"/>
                  </a:lnTo>
                  <a:lnTo>
                    <a:pt x="5229225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79142" y="2492667"/>
              <a:ext cx="5095875" cy="5048250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13042214" y="5610076"/>
            <a:ext cx="5246370" cy="4677410"/>
          </a:xfrm>
          <a:custGeom>
            <a:avLst/>
            <a:gdLst/>
            <a:ahLst/>
            <a:cxnLst/>
            <a:rect l="l" t="t" r="r" b="b"/>
            <a:pathLst>
              <a:path w="5246369" h="4677409">
                <a:moveTo>
                  <a:pt x="5245784" y="0"/>
                </a:moveTo>
                <a:lnTo>
                  <a:pt x="5190872" y="5807"/>
                </a:lnTo>
                <a:lnTo>
                  <a:pt x="5140122" y="12097"/>
                </a:lnTo>
                <a:lnTo>
                  <a:pt x="5089919" y="19185"/>
                </a:lnTo>
                <a:lnTo>
                  <a:pt x="5040255" y="27063"/>
                </a:lnTo>
                <a:lnTo>
                  <a:pt x="4991124" y="35720"/>
                </a:lnTo>
                <a:lnTo>
                  <a:pt x="4942520" y="45146"/>
                </a:lnTo>
                <a:lnTo>
                  <a:pt x="4894437" y="55333"/>
                </a:lnTo>
                <a:lnTo>
                  <a:pt x="4846867" y="66271"/>
                </a:lnTo>
                <a:lnTo>
                  <a:pt x="4799805" y="77950"/>
                </a:lnTo>
                <a:lnTo>
                  <a:pt x="4753244" y="90362"/>
                </a:lnTo>
                <a:lnTo>
                  <a:pt x="4707177" y="103495"/>
                </a:lnTo>
                <a:lnTo>
                  <a:pt x="4661598" y="117341"/>
                </a:lnTo>
                <a:lnTo>
                  <a:pt x="4616500" y="131891"/>
                </a:lnTo>
                <a:lnTo>
                  <a:pt x="4571877" y="147134"/>
                </a:lnTo>
                <a:lnTo>
                  <a:pt x="4527722" y="163061"/>
                </a:lnTo>
                <a:lnTo>
                  <a:pt x="4484029" y="179664"/>
                </a:lnTo>
                <a:lnTo>
                  <a:pt x="4440791" y="196932"/>
                </a:lnTo>
                <a:lnTo>
                  <a:pt x="4398002" y="214855"/>
                </a:lnTo>
                <a:lnTo>
                  <a:pt x="4355656" y="233425"/>
                </a:lnTo>
                <a:lnTo>
                  <a:pt x="4313745" y="252632"/>
                </a:lnTo>
                <a:lnTo>
                  <a:pt x="4272264" y="272466"/>
                </a:lnTo>
                <a:lnTo>
                  <a:pt x="4231205" y="292917"/>
                </a:lnTo>
                <a:lnTo>
                  <a:pt x="4190562" y="313977"/>
                </a:lnTo>
                <a:lnTo>
                  <a:pt x="4150330" y="335636"/>
                </a:lnTo>
                <a:lnTo>
                  <a:pt x="4110501" y="357884"/>
                </a:lnTo>
                <a:lnTo>
                  <a:pt x="4071068" y="380712"/>
                </a:lnTo>
                <a:lnTo>
                  <a:pt x="4032026" y="404110"/>
                </a:lnTo>
                <a:lnTo>
                  <a:pt x="3993367" y="428069"/>
                </a:lnTo>
                <a:lnTo>
                  <a:pt x="3955086" y="452579"/>
                </a:lnTo>
                <a:lnTo>
                  <a:pt x="3917176" y="477630"/>
                </a:lnTo>
                <a:lnTo>
                  <a:pt x="3879629" y="503214"/>
                </a:lnTo>
                <a:lnTo>
                  <a:pt x="3842441" y="529321"/>
                </a:lnTo>
                <a:lnTo>
                  <a:pt x="3805604" y="555941"/>
                </a:lnTo>
                <a:lnTo>
                  <a:pt x="3769111" y="583065"/>
                </a:lnTo>
                <a:lnTo>
                  <a:pt x="3732957" y="610683"/>
                </a:lnTo>
                <a:lnTo>
                  <a:pt x="3697135" y="638786"/>
                </a:lnTo>
                <a:lnTo>
                  <a:pt x="3661638" y="667363"/>
                </a:lnTo>
                <a:lnTo>
                  <a:pt x="3626459" y="696407"/>
                </a:lnTo>
                <a:lnTo>
                  <a:pt x="3591593" y="725907"/>
                </a:lnTo>
                <a:lnTo>
                  <a:pt x="3557033" y="755853"/>
                </a:lnTo>
                <a:lnTo>
                  <a:pt x="3522772" y="786237"/>
                </a:lnTo>
                <a:lnTo>
                  <a:pt x="3488803" y="817049"/>
                </a:lnTo>
                <a:lnTo>
                  <a:pt x="3455121" y="848278"/>
                </a:lnTo>
                <a:lnTo>
                  <a:pt x="3421718" y="879917"/>
                </a:lnTo>
                <a:lnTo>
                  <a:pt x="3388589" y="911954"/>
                </a:lnTo>
                <a:lnTo>
                  <a:pt x="3355726" y="944381"/>
                </a:lnTo>
                <a:lnTo>
                  <a:pt x="3323124" y="977189"/>
                </a:lnTo>
                <a:lnTo>
                  <a:pt x="3290775" y="1010367"/>
                </a:lnTo>
                <a:lnTo>
                  <a:pt x="3258674" y="1043906"/>
                </a:lnTo>
                <a:lnTo>
                  <a:pt x="3226813" y="1077797"/>
                </a:lnTo>
                <a:lnTo>
                  <a:pt x="3195187" y="1112030"/>
                </a:lnTo>
                <a:lnTo>
                  <a:pt x="3163788" y="1146595"/>
                </a:lnTo>
                <a:lnTo>
                  <a:pt x="3132610" y="1181484"/>
                </a:lnTo>
                <a:lnTo>
                  <a:pt x="3101647" y="1216687"/>
                </a:lnTo>
                <a:lnTo>
                  <a:pt x="3070892" y="1252193"/>
                </a:lnTo>
                <a:lnTo>
                  <a:pt x="3040339" y="1287995"/>
                </a:lnTo>
                <a:lnTo>
                  <a:pt x="3009981" y="1324081"/>
                </a:lnTo>
                <a:lnTo>
                  <a:pt x="2979812" y="1360443"/>
                </a:lnTo>
                <a:lnTo>
                  <a:pt x="2949825" y="1397071"/>
                </a:lnTo>
                <a:lnTo>
                  <a:pt x="2920014" y="1433956"/>
                </a:lnTo>
                <a:lnTo>
                  <a:pt x="2890372" y="1471088"/>
                </a:lnTo>
                <a:lnTo>
                  <a:pt x="2860892" y="1508457"/>
                </a:lnTo>
                <a:lnTo>
                  <a:pt x="2831569" y="1546055"/>
                </a:lnTo>
                <a:lnTo>
                  <a:pt x="2802395" y="1583871"/>
                </a:lnTo>
                <a:lnTo>
                  <a:pt x="2773364" y="1621897"/>
                </a:lnTo>
                <a:lnTo>
                  <a:pt x="2744471" y="1660121"/>
                </a:lnTo>
                <a:lnTo>
                  <a:pt x="2715707" y="1698536"/>
                </a:lnTo>
                <a:lnTo>
                  <a:pt x="2687067" y="1737132"/>
                </a:lnTo>
                <a:lnTo>
                  <a:pt x="2658544" y="1775899"/>
                </a:lnTo>
                <a:lnTo>
                  <a:pt x="2630131" y="1814827"/>
                </a:lnTo>
                <a:lnTo>
                  <a:pt x="2601823" y="1853907"/>
                </a:lnTo>
                <a:lnTo>
                  <a:pt x="2573613" y="1893130"/>
                </a:lnTo>
                <a:lnTo>
                  <a:pt x="2545493" y="1932486"/>
                </a:lnTo>
                <a:lnTo>
                  <a:pt x="2517459" y="1971966"/>
                </a:lnTo>
                <a:lnTo>
                  <a:pt x="2489502" y="2011559"/>
                </a:lnTo>
                <a:lnTo>
                  <a:pt x="2461617" y="2051258"/>
                </a:lnTo>
                <a:lnTo>
                  <a:pt x="2433797" y="2091051"/>
                </a:lnTo>
                <a:lnTo>
                  <a:pt x="2406036" y="2130930"/>
                </a:lnTo>
                <a:lnTo>
                  <a:pt x="2378327" y="2170884"/>
                </a:lnTo>
                <a:lnTo>
                  <a:pt x="2350663" y="2210906"/>
                </a:lnTo>
                <a:lnTo>
                  <a:pt x="2323039" y="2250984"/>
                </a:lnTo>
                <a:lnTo>
                  <a:pt x="2295447" y="2291110"/>
                </a:lnTo>
                <a:lnTo>
                  <a:pt x="2267881" y="2331274"/>
                </a:lnTo>
                <a:lnTo>
                  <a:pt x="2240335" y="2371466"/>
                </a:lnTo>
                <a:lnTo>
                  <a:pt x="2212802" y="2411678"/>
                </a:lnTo>
                <a:lnTo>
                  <a:pt x="2185276" y="2451899"/>
                </a:lnTo>
                <a:lnTo>
                  <a:pt x="2157749" y="2492120"/>
                </a:lnTo>
                <a:lnTo>
                  <a:pt x="2130216" y="2532331"/>
                </a:lnTo>
                <a:lnTo>
                  <a:pt x="2102670" y="2572523"/>
                </a:lnTo>
                <a:lnTo>
                  <a:pt x="2075104" y="2612687"/>
                </a:lnTo>
                <a:lnTo>
                  <a:pt x="2047512" y="2652812"/>
                </a:lnTo>
                <a:lnTo>
                  <a:pt x="2019888" y="2692891"/>
                </a:lnTo>
                <a:lnTo>
                  <a:pt x="1992224" y="2732912"/>
                </a:lnTo>
                <a:lnTo>
                  <a:pt x="1964515" y="2772866"/>
                </a:lnTo>
                <a:lnTo>
                  <a:pt x="1936754" y="2812745"/>
                </a:lnTo>
                <a:lnTo>
                  <a:pt x="1908934" y="2852538"/>
                </a:lnTo>
                <a:lnTo>
                  <a:pt x="1881049" y="2892236"/>
                </a:lnTo>
                <a:lnTo>
                  <a:pt x="1853093" y="2931830"/>
                </a:lnTo>
                <a:lnTo>
                  <a:pt x="1825058" y="2971309"/>
                </a:lnTo>
                <a:lnTo>
                  <a:pt x="1796939" y="3010665"/>
                </a:lnTo>
                <a:lnTo>
                  <a:pt x="1768728" y="3049888"/>
                </a:lnTo>
                <a:lnTo>
                  <a:pt x="1740420" y="3088968"/>
                </a:lnTo>
                <a:lnTo>
                  <a:pt x="1712008" y="3127896"/>
                </a:lnTo>
                <a:lnTo>
                  <a:pt x="1683485" y="3166663"/>
                </a:lnTo>
                <a:lnTo>
                  <a:pt x="1654845" y="3205258"/>
                </a:lnTo>
                <a:lnTo>
                  <a:pt x="1626082" y="3243673"/>
                </a:lnTo>
                <a:lnTo>
                  <a:pt x="1597188" y="3281898"/>
                </a:lnTo>
                <a:lnTo>
                  <a:pt x="1568158" y="3319923"/>
                </a:lnTo>
                <a:lnTo>
                  <a:pt x="1538984" y="3357739"/>
                </a:lnTo>
                <a:lnTo>
                  <a:pt x="1509661" y="3395337"/>
                </a:lnTo>
                <a:lnTo>
                  <a:pt x="1480182" y="3432706"/>
                </a:lnTo>
                <a:lnTo>
                  <a:pt x="1450540" y="3469838"/>
                </a:lnTo>
                <a:lnTo>
                  <a:pt x="1420729" y="3506723"/>
                </a:lnTo>
                <a:lnTo>
                  <a:pt x="1390742" y="3543351"/>
                </a:lnTo>
                <a:lnTo>
                  <a:pt x="1360573" y="3579713"/>
                </a:lnTo>
                <a:lnTo>
                  <a:pt x="1330215" y="3615800"/>
                </a:lnTo>
                <a:lnTo>
                  <a:pt x="1299663" y="3651601"/>
                </a:lnTo>
                <a:lnTo>
                  <a:pt x="1268908" y="3687107"/>
                </a:lnTo>
                <a:lnTo>
                  <a:pt x="1237946" y="3722310"/>
                </a:lnTo>
                <a:lnTo>
                  <a:pt x="1206768" y="3757199"/>
                </a:lnTo>
                <a:lnTo>
                  <a:pt x="1175370" y="3791764"/>
                </a:lnTo>
                <a:lnTo>
                  <a:pt x="1143744" y="3825998"/>
                </a:lnTo>
                <a:lnTo>
                  <a:pt x="1111884" y="3859888"/>
                </a:lnTo>
                <a:lnTo>
                  <a:pt x="1079783" y="3893428"/>
                </a:lnTo>
                <a:lnTo>
                  <a:pt x="1047435" y="3926606"/>
                </a:lnTo>
                <a:lnTo>
                  <a:pt x="1014833" y="3959413"/>
                </a:lnTo>
                <a:lnTo>
                  <a:pt x="981971" y="3991840"/>
                </a:lnTo>
                <a:lnTo>
                  <a:pt x="948842" y="4023878"/>
                </a:lnTo>
                <a:lnTo>
                  <a:pt x="915441" y="4055516"/>
                </a:lnTo>
                <a:lnTo>
                  <a:pt x="881759" y="4086746"/>
                </a:lnTo>
                <a:lnTo>
                  <a:pt x="847791" y="4117557"/>
                </a:lnTo>
                <a:lnTo>
                  <a:pt x="813531" y="4147941"/>
                </a:lnTo>
                <a:lnTo>
                  <a:pt x="778971" y="4177888"/>
                </a:lnTo>
                <a:lnTo>
                  <a:pt x="744106" y="4207388"/>
                </a:lnTo>
                <a:lnTo>
                  <a:pt x="708929" y="4236431"/>
                </a:lnTo>
                <a:lnTo>
                  <a:pt x="673432" y="4265009"/>
                </a:lnTo>
                <a:lnTo>
                  <a:pt x="637611" y="4293112"/>
                </a:lnTo>
                <a:lnTo>
                  <a:pt x="601458" y="4320730"/>
                </a:lnTo>
                <a:lnTo>
                  <a:pt x="564967" y="4347854"/>
                </a:lnTo>
                <a:lnTo>
                  <a:pt x="528131" y="4374474"/>
                </a:lnTo>
                <a:lnTo>
                  <a:pt x="490943" y="4400581"/>
                </a:lnTo>
                <a:lnTo>
                  <a:pt x="453398" y="4426165"/>
                </a:lnTo>
                <a:lnTo>
                  <a:pt x="415489" y="4451217"/>
                </a:lnTo>
                <a:lnTo>
                  <a:pt x="377209" y="4475727"/>
                </a:lnTo>
                <a:lnTo>
                  <a:pt x="338552" y="4499686"/>
                </a:lnTo>
                <a:lnTo>
                  <a:pt x="299511" y="4523084"/>
                </a:lnTo>
                <a:lnTo>
                  <a:pt x="260080" y="4545912"/>
                </a:lnTo>
                <a:lnTo>
                  <a:pt x="220252" y="4568160"/>
                </a:lnTo>
                <a:lnTo>
                  <a:pt x="180021" y="4589819"/>
                </a:lnTo>
                <a:lnTo>
                  <a:pt x="139380" y="4610879"/>
                </a:lnTo>
                <a:lnTo>
                  <a:pt x="98323" y="4631331"/>
                </a:lnTo>
                <a:lnTo>
                  <a:pt x="56844" y="4651165"/>
                </a:lnTo>
                <a:lnTo>
                  <a:pt x="14935" y="4670371"/>
                </a:lnTo>
                <a:lnTo>
                  <a:pt x="0" y="4676921"/>
                </a:lnTo>
              </a:path>
            </a:pathLst>
          </a:custGeom>
          <a:ln w="24995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548195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549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59342" y="7104443"/>
            <a:ext cx="2124951" cy="33039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8693824" y="3943464"/>
            <a:ext cx="6972934" cy="3596049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065" marR="5080" algn="ctr">
              <a:lnSpc>
                <a:spcPct val="101299"/>
              </a:lnSpc>
              <a:spcBef>
                <a:spcPts val="45"/>
              </a:spcBef>
            </a:pP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Explore</a:t>
            </a:r>
            <a:r>
              <a:rPr sz="3300" spc="-2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50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300" spc="-2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future</a:t>
            </a:r>
            <a:r>
              <a:rPr sz="3300" spc="-2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possibilities</a:t>
            </a:r>
            <a:r>
              <a:rPr sz="3300" spc="-2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25" dirty="0">
                <a:solidFill>
                  <a:srgbClr val="332C2C"/>
                </a:solidFill>
                <a:latin typeface="Verdana"/>
                <a:cs typeface="Verdana"/>
              </a:rPr>
              <a:t>of </a:t>
            </a:r>
            <a:r>
              <a:rPr sz="3300" spc="50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300" spc="-10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predictions</a:t>
            </a:r>
            <a:r>
              <a:rPr sz="3300" spc="-1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30" dirty="0">
                <a:solidFill>
                  <a:srgbClr val="332C2C"/>
                </a:solidFill>
                <a:latin typeface="Verdana"/>
                <a:cs typeface="Verdana"/>
              </a:rPr>
              <a:t>in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revolutionizing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50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300" spc="-2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rental </a:t>
            </a:r>
            <a:r>
              <a:rPr sz="3300" spc="-65" dirty="0">
                <a:solidFill>
                  <a:srgbClr val="332C2C"/>
                </a:solidFill>
                <a:latin typeface="Verdana"/>
                <a:cs typeface="Verdana"/>
              </a:rPr>
              <a:t>industry.</a:t>
            </a:r>
            <a:r>
              <a:rPr sz="330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80" dirty="0">
                <a:solidFill>
                  <a:srgbClr val="332C2C"/>
                </a:solidFill>
                <a:latin typeface="Verdana"/>
                <a:cs typeface="Verdana"/>
              </a:rPr>
              <a:t>From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60" dirty="0">
                <a:solidFill>
                  <a:srgbClr val="332C2C"/>
                </a:solidFill>
                <a:latin typeface="Verdana"/>
                <a:cs typeface="Verdana"/>
              </a:rPr>
              <a:t>AI-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powered </a:t>
            </a:r>
            <a:r>
              <a:rPr sz="3300" spc="60" dirty="0">
                <a:solidFill>
                  <a:srgbClr val="332C2C"/>
                </a:solidFill>
                <a:latin typeface="Verdana"/>
                <a:cs typeface="Verdana"/>
              </a:rPr>
              <a:t>recommendations</a:t>
            </a:r>
            <a:r>
              <a:rPr sz="3300" spc="-26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30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sustainable </a:t>
            </a:r>
            <a:r>
              <a:rPr sz="330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55" dirty="0">
                <a:solidFill>
                  <a:srgbClr val="332C2C"/>
                </a:solidFill>
                <a:latin typeface="Verdana"/>
                <a:cs typeface="Verdana"/>
              </a:rPr>
              <a:t>practices,</a:t>
            </a:r>
            <a:r>
              <a:rPr sz="330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>
                <a:solidFill>
                  <a:srgbClr val="332C2C"/>
                </a:solidFill>
                <a:latin typeface="Verdana"/>
                <a:cs typeface="Verdana"/>
              </a:rPr>
              <a:t>envision</a:t>
            </a:r>
            <a:r>
              <a:rPr sz="3300" spc="-24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25" smtClean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endParaRPr lang="en-US" sz="3300" spc="25" dirty="0" smtClean="0">
              <a:solidFill>
                <a:srgbClr val="332C2C"/>
              </a:solidFill>
              <a:latin typeface="Verdana"/>
              <a:cs typeface="Verdana"/>
            </a:endParaRPr>
          </a:p>
          <a:p>
            <a:pPr marL="12065" marR="5080" algn="ctr">
              <a:lnSpc>
                <a:spcPct val="101299"/>
              </a:lnSpc>
              <a:spcBef>
                <a:spcPts val="45"/>
              </a:spcBef>
            </a:pPr>
            <a:r>
              <a:rPr lang="en-US" sz="3300" spc="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300" spc="25" dirty="0" smtClean="0">
                <a:solidFill>
                  <a:srgbClr val="332C2C"/>
                </a:solidFill>
                <a:latin typeface="Verdana"/>
                <a:cs typeface="Verdana"/>
              </a:rPr>
              <a:t>              </a:t>
            </a:r>
            <a:r>
              <a:rPr sz="3300" smtClean="0">
                <a:solidFill>
                  <a:srgbClr val="332C2C"/>
                </a:solidFill>
                <a:latin typeface="Verdana"/>
                <a:cs typeface="Verdana"/>
              </a:rPr>
              <a:t>future</a:t>
            </a:r>
            <a:r>
              <a:rPr sz="3300" spc="-22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mtClean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300" spc="-22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mtClean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300" spc="-22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smtClean="0">
                <a:solidFill>
                  <a:srgbClr val="332C2C"/>
                </a:solidFill>
                <a:latin typeface="Verdana"/>
                <a:cs typeface="Verdana"/>
              </a:rPr>
              <a:t>rentals.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379823" y="1970202"/>
            <a:ext cx="7545070" cy="8597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450" spc="-120" dirty="0">
                <a:solidFill>
                  <a:srgbClr val="332C2C"/>
                </a:solidFill>
                <a:latin typeface="Cambria"/>
                <a:cs typeface="Cambria"/>
              </a:rPr>
              <a:t>The</a:t>
            </a:r>
            <a:r>
              <a:rPr sz="5450" spc="-180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450" spc="-85" dirty="0">
                <a:solidFill>
                  <a:srgbClr val="332C2C"/>
                </a:solidFill>
                <a:latin typeface="Cambria"/>
                <a:cs typeface="Cambria"/>
              </a:rPr>
              <a:t>Future</a:t>
            </a:r>
            <a:r>
              <a:rPr sz="5450" spc="-220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450" dirty="0">
                <a:solidFill>
                  <a:srgbClr val="332C2C"/>
                </a:solidFill>
                <a:latin typeface="Cambria"/>
                <a:cs typeface="Cambria"/>
              </a:rPr>
              <a:t>of</a:t>
            </a:r>
            <a:r>
              <a:rPr sz="5450" spc="-245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450" spc="-140" dirty="0">
                <a:solidFill>
                  <a:srgbClr val="332C2C"/>
                </a:solidFill>
                <a:latin typeface="Cambria"/>
                <a:cs typeface="Cambria"/>
              </a:rPr>
              <a:t>Bike</a:t>
            </a:r>
            <a:r>
              <a:rPr sz="5450" spc="-165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450" spc="-40" dirty="0">
                <a:solidFill>
                  <a:srgbClr val="332C2C"/>
                </a:solidFill>
                <a:latin typeface="Cambria"/>
                <a:cs typeface="Cambria"/>
              </a:rPr>
              <a:t>Rentals</a:t>
            </a:r>
            <a:endParaRPr sz="5450">
              <a:latin typeface="Cambria"/>
              <a:cs typeface="Cambri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5419102" y="882383"/>
            <a:ext cx="2990215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spc="-305" dirty="0">
                <a:solidFill>
                  <a:srgbClr val="000000"/>
                </a:solidFill>
                <a:latin typeface="Cambria"/>
                <a:cs typeface="Cambria"/>
              </a:rPr>
              <a:t>RESULT</a:t>
            </a:r>
            <a:endParaRPr sz="69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91970"/>
            <a:ext cx="2929255" cy="4195445"/>
          </a:xfrm>
          <a:custGeom>
            <a:avLst/>
            <a:gdLst/>
            <a:ahLst/>
            <a:cxnLst/>
            <a:rect l="l" t="t" r="r" b="b"/>
            <a:pathLst>
              <a:path w="2929255" h="4195445">
                <a:moveTo>
                  <a:pt x="0" y="0"/>
                </a:moveTo>
                <a:lnTo>
                  <a:pt x="35896" y="29865"/>
                </a:lnTo>
                <a:lnTo>
                  <a:pt x="69718" y="58874"/>
                </a:lnTo>
                <a:lnTo>
                  <a:pt x="103228" y="88438"/>
                </a:lnTo>
                <a:lnTo>
                  <a:pt x="136431" y="118546"/>
                </a:lnTo>
                <a:lnTo>
                  <a:pt x="169333" y="149188"/>
                </a:lnTo>
                <a:lnTo>
                  <a:pt x="201940" y="180354"/>
                </a:lnTo>
                <a:lnTo>
                  <a:pt x="234258" y="212035"/>
                </a:lnTo>
                <a:lnTo>
                  <a:pt x="266292" y="244219"/>
                </a:lnTo>
                <a:lnTo>
                  <a:pt x="298048" y="276897"/>
                </a:lnTo>
                <a:lnTo>
                  <a:pt x="329531" y="310060"/>
                </a:lnTo>
                <a:lnTo>
                  <a:pt x="360747" y="343696"/>
                </a:lnTo>
                <a:lnTo>
                  <a:pt x="391703" y="377796"/>
                </a:lnTo>
                <a:lnTo>
                  <a:pt x="422402" y="412349"/>
                </a:lnTo>
                <a:lnTo>
                  <a:pt x="452853" y="447346"/>
                </a:lnTo>
                <a:lnTo>
                  <a:pt x="483059" y="482776"/>
                </a:lnTo>
                <a:lnTo>
                  <a:pt x="513026" y="518630"/>
                </a:lnTo>
                <a:lnTo>
                  <a:pt x="542761" y="554897"/>
                </a:lnTo>
                <a:lnTo>
                  <a:pt x="572269" y="591567"/>
                </a:lnTo>
                <a:lnTo>
                  <a:pt x="601555" y="628630"/>
                </a:lnTo>
                <a:lnTo>
                  <a:pt x="630626" y="666077"/>
                </a:lnTo>
                <a:lnTo>
                  <a:pt x="659486" y="703896"/>
                </a:lnTo>
                <a:lnTo>
                  <a:pt x="688143" y="742078"/>
                </a:lnTo>
                <a:lnTo>
                  <a:pt x="716600" y="780613"/>
                </a:lnTo>
                <a:lnTo>
                  <a:pt x="744865" y="819491"/>
                </a:lnTo>
                <a:lnTo>
                  <a:pt x="772942" y="858702"/>
                </a:lnTo>
                <a:lnTo>
                  <a:pt x="800838" y="898235"/>
                </a:lnTo>
                <a:lnTo>
                  <a:pt x="828558" y="938080"/>
                </a:lnTo>
                <a:lnTo>
                  <a:pt x="856107" y="978228"/>
                </a:lnTo>
                <a:lnTo>
                  <a:pt x="883492" y="1018668"/>
                </a:lnTo>
                <a:lnTo>
                  <a:pt x="910718" y="1059391"/>
                </a:lnTo>
                <a:lnTo>
                  <a:pt x="937790" y="1100385"/>
                </a:lnTo>
                <a:lnTo>
                  <a:pt x="964715" y="1141642"/>
                </a:lnTo>
                <a:lnTo>
                  <a:pt x="991498" y="1183151"/>
                </a:lnTo>
                <a:lnTo>
                  <a:pt x="1018145" y="1224902"/>
                </a:lnTo>
                <a:lnTo>
                  <a:pt x="1044661" y="1266884"/>
                </a:lnTo>
                <a:lnTo>
                  <a:pt x="1071053" y="1309089"/>
                </a:lnTo>
                <a:lnTo>
                  <a:pt x="1097325" y="1351505"/>
                </a:lnTo>
                <a:lnTo>
                  <a:pt x="1123484" y="1394122"/>
                </a:lnTo>
                <a:lnTo>
                  <a:pt x="1149534" y="1436931"/>
                </a:lnTo>
                <a:lnTo>
                  <a:pt x="1175483" y="1479922"/>
                </a:lnTo>
                <a:lnTo>
                  <a:pt x="1201335" y="1523084"/>
                </a:lnTo>
                <a:lnTo>
                  <a:pt x="1227096" y="1566407"/>
                </a:lnTo>
                <a:lnTo>
                  <a:pt x="1252773" y="1609882"/>
                </a:lnTo>
                <a:lnTo>
                  <a:pt x="1278369" y="1653497"/>
                </a:lnTo>
                <a:lnTo>
                  <a:pt x="1303892" y="1697244"/>
                </a:lnTo>
                <a:lnTo>
                  <a:pt x="1329347" y="1741112"/>
                </a:lnTo>
                <a:lnTo>
                  <a:pt x="1354739" y="1785090"/>
                </a:lnTo>
                <a:lnTo>
                  <a:pt x="1380075" y="1829170"/>
                </a:lnTo>
                <a:lnTo>
                  <a:pt x="1405359" y="1873340"/>
                </a:lnTo>
                <a:lnTo>
                  <a:pt x="1430598" y="1917590"/>
                </a:lnTo>
                <a:lnTo>
                  <a:pt x="1455798" y="1961912"/>
                </a:lnTo>
                <a:lnTo>
                  <a:pt x="1480963" y="2006293"/>
                </a:lnTo>
                <a:lnTo>
                  <a:pt x="1506100" y="2050726"/>
                </a:lnTo>
                <a:lnTo>
                  <a:pt x="1531214" y="2095198"/>
                </a:lnTo>
                <a:lnTo>
                  <a:pt x="1556311" y="2139701"/>
                </a:lnTo>
                <a:lnTo>
                  <a:pt x="1581397" y="2184224"/>
                </a:lnTo>
                <a:lnTo>
                  <a:pt x="1606477" y="2228757"/>
                </a:lnTo>
                <a:lnTo>
                  <a:pt x="1631557" y="2273289"/>
                </a:lnTo>
                <a:lnTo>
                  <a:pt x="1656643" y="2317812"/>
                </a:lnTo>
                <a:lnTo>
                  <a:pt x="1681740" y="2362315"/>
                </a:lnTo>
                <a:lnTo>
                  <a:pt x="1706854" y="2406787"/>
                </a:lnTo>
                <a:lnTo>
                  <a:pt x="1731991" y="2451219"/>
                </a:lnTo>
                <a:lnTo>
                  <a:pt x="1757157" y="2495600"/>
                </a:lnTo>
                <a:lnTo>
                  <a:pt x="1782356" y="2539921"/>
                </a:lnTo>
                <a:lnTo>
                  <a:pt x="1807595" y="2584172"/>
                </a:lnTo>
                <a:lnTo>
                  <a:pt x="1832879" y="2628342"/>
                </a:lnTo>
                <a:lnTo>
                  <a:pt x="1858215" y="2672421"/>
                </a:lnTo>
                <a:lnTo>
                  <a:pt x="1883607" y="2716399"/>
                </a:lnTo>
                <a:lnTo>
                  <a:pt x="1909062" y="2760266"/>
                </a:lnTo>
                <a:lnTo>
                  <a:pt x="1934585" y="2804013"/>
                </a:lnTo>
                <a:lnTo>
                  <a:pt x="1960181" y="2847628"/>
                </a:lnTo>
                <a:lnTo>
                  <a:pt x="1985857" y="2891103"/>
                </a:lnTo>
                <a:lnTo>
                  <a:pt x="2011618" y="2934426"/>
                </a:lnTo>
                <a:lnTo>
                  <a:pt x="2037470" y="2977587"/>
                </a:lnTo>
                <a:lnTo>
                  <a:pt x="2063419" y="3020578"/>
                </a:lnTo>
                <a:lnTo>
                  <a:pt x="2089470" y="3063387"/>
                </a:lnTo>
                <a:lnTo>
                  <a:pt x="2115628" y="3106004"/>
                </a:lnTo>
                <a:lnTo>
                  <a:pt x="2141900" y="3148420"/>
                </a:lnTo>
                <a:lnTo>
                  <a:pt x="2168292" y="3190625"/>
                </a:lnTo>
                <a:lnTo>
                  <a:pt x="2194808" y="3232607"/>
                </a:lnTo>
                <a:lnTo>
                  <a:pt x="2221454" y="3274358"/>
                </a:lnTo>
                <a:lnTo>
                  <a:pt x="2248237" y="3315866"/>
                </a:lnTo>
                <a:lnTo>
                  <a:pt x="2275162" y="3357123"/>
                </a:lnTo>
                <a:lnTo>
                  <a:pt x="2302235" y="3398118"/>
                </a:lnTo>
                <a:lnTo>
                  <a:pt x="2329460" y="3438840"/>
                </a:lnTo>
                <a:lnTo>
                  <a:pt x="2356845" y="3479280"/>
                </a:lnTo>
                <a:lnTo>
                  <a:pt x="2384394" y="3519428"/>
                </a:lnTo>
                <a:lnTo>
                  <a:pt x="2412114" y="3559273"/>
                </a:lnTo>
                <a:lnTo>
                  <a:pt x="2440009" y="3598806"/>
                </a:lnTo>
                <a:lnTo>
                  <a:pt x="2468087" y="3638017"/>
                </a:lnTo>
                <a:lnTo>
                  <a:pt x="2496351" y="3676895"/>
                </a:lnTo>
                <a:lnTo>
                  <a:pt x="2524809" y="3715430"/>
                </a:lnTo>
                <a:lnTo>
                  <a:pt x="2553465" y="3753612"/>
                </a:lnTo>
                <a:lnTo>
                  <a:pt x="2582325" y="3791431"/>
                </a:lnTo>
                <a:lnTo>
                  <a:pt x="2611396" y="3828878"/>
                </a:lnTo>
                <a:lnTo>
                  <a:pt x="2640682" y="3865941"/>
                </a:lnTo>
                <a:lnTo>
                  <a:pt x="2670190" y="3902611"/>
                </a:lnTo>
                <a:lnTo>
                  <a:pt x="2699925" y="3938878"/>
                </a:lnTo>
                <a:lnTo>
                  <a:pt x="2729892" y="3974732"/>
                </a:lnTo>
                <a:lnTo>
                  <a:pt x="2760098" y="4010162"/>
                </a:lnTo>
                <a:lnTo>
                  <a:pt x="2790548" y="4045159"/>
                </a:lnTo>
                <a:lnTo>
                  <a:pt x="2821248" y="4079712"/>
                </a:lnTo>
                <a:lnTo>
                  <a:pt x="2852203" y="4113812"/>
                </a:lnTo>
                <a:lnTo>
                  <a:pt x="2883419" y="4147448"/>
                </a:lnTo>
                <a:lnTo>
                  <a:pt x="2914903" y="4180610"/>
                </a:lnTo>
                <a:lnTo>
                  <a:pt x="2928913" y="4195027"/>
                </a:lnTo>
              </a:path>
            </a:pathLst>
          </a:custGeom>
          <a:ln w="24997">
            <a:solidFill>
              <a:srgbClr val="332C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9993"/>
            <a:ext cx="18288000" cy="10277475"/>
            <a:chOff x="0" y="9993"/>
            <a:chExt cx="18288000" cy="102774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67505" y="9993"/>
              <a:ext cx="8020494" cy="1027700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548830"/>
              <a:ext cx="18288000" cy="9251950"/>
            </a:xfrm>
            <a:custGeom>
              <a:avLst/>
              <a:gdLst/>
              <a:ahLst/>
              <a:cxnLst/>
              <a:rect l="l" t="t" r="r" b="b"/>
              <a:pathLst>
                <a:path w="18288000" h="9251950">
                  <a:moveTo>
                    <a:pt x="18287988" y="9203855"/>
                  </a:moveTo>
                  <a:lnTo>
                    <a:pt x="0" y="9203855"/>
                  </a:lnTo>
                  <a:lnTo>
                    <a:pt x="0" y="9251480"/>
                  </a:lnTo>
                  <a:lnTo>
                    <a:pt x="18287988" y="9251480"/>
                  </a:lnTo>
                  <a:lnTo>
                    <a:pt x="18287988" y="9203855"/>
                  </a:lnTo>
                  <a:close/>
                </a:path>
                <a:path w="18288000" h="9251950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44877" y="8370468"/>
              <a:ext cx="2040547" cy="294678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312517" y="4573651"/>
            <a:ext cx="7271384" cy="418782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2099"/>
              </a:lnSpc>
              <a:spcBef>
                <a:spcPts val="40"/>
              </a:spcBef>
            </a:pPr>
            <a:r>
              <a:rPr sz="3350" spc="-25" dirty="0">
                <a:solidFill>
                  <a:srgbClr val="332C2C"/>
                </a:solidFill>
                <a:latin typeface="Verdana"/>
                <a:cs typeface="Verdana"/>
              </a:rPr>
              <a:t>Incorporate</a:t>
            </a:r>
            <a:r>
              <a:rPr sz="3350" spc="-21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55" dirty="0">
                <a:solidFill>
                  <a:srgbClr val="332C2C"/>
                </a:solidFill>
                <a:latin typeface="Verdana"/>
                <a:cs typeface="Verdana"/>
              </a:rPr>
              <a:t>algorithmic </a:t>
            </a:r>
            <a:r>
              <a:rPr sz="3350" spc="50" dirty="0">
                <a:solidFill>
                  <a:srgbClr val="332C2C"/>
                </a:solidFill>
                <a:latin typeface="Verdana"/>
                <a:cs typeface="Verdana"/>
              </a:rPr>
              <a:t>predictions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into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35" dirty="0">
                <a:solidFill>
                  <a:srgbClr val="332C2C"/>
                </a:solidFill>
                <a:latin typeface="Verdana"/>
                <a:cs typeface="Verdana"/>
              </a:rPr>
              <a:t>your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10" dirty="0">
                <a:solidFill>
                  <a:srgbClr val="332C2C"/>
                </a:solidFill>
                <a:latin typeface="Verdana"/>
                <a:cs typeface="Verdana"/>
              </a:rPr>
              <a:t>rental </a:t>
            </a:r>
            <a:r>
              <a:rPr sz="3350" spc="-45" dirty="0">
                <a:solidFill>
                  <a:srgbClr val="332C2C"/>
                </a:solidFill>
                <a:latin typeface="Verdana"/>
                <a:cs typeface="Verdana"/>
              </a:rPr>
              <a:t>strategy</a:t>
            </a:r>
            <a:r>
              <a:rPr sz="3350" spc="-28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100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3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65" dirty="0">
                <a:solidFill>
                  <a:srgbClr val="332C2C"/>
                </a:solidFill>
                <a:latin typeface="Verdana"/>
                <a:cs typeface="Verdana"/>
              </a:rPr>
              <a:t>embark</a:t>
            </a:r>
            <a:r>
              <a:rPr sz="33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100" dirty="0">
                <a:solidFill>
                  <a:srgbClr val="332C2C"/>
                </a:solidFill>
                <a:latin typeface="Verdana"/>
                <a:cs typeface="Verdana"/>
              </a:rPr>
              <a:t>on</a:t>
            </a:r>
            <a:r>
              <a:rPr sz="3350" spc="-28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50" dirty="0">
                <a:solidFill>
                  <a:srgbClr val="332C2C"/>
                </a:solidFill>
                <a:latin typeface="Verdana"/>
                <a:cs typeface="Verdana"/>
              </a:rPr>
              <a:t>a</a:t>
            </a:r>
            <a:r>
              <a:rPr sz="33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10" dirty="0">
                <a:solidFill>
                  <a:srgbClr val="332C2C"/>
                </a:solidFill>
                <a:latin typeface="Verdana"/>
                <a:cs typeface="Verdana"/>
              </a:rPr>
              <a:t>journey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towards</a:t>
            </a:r>
            <a:r>
              <a:rPr sz="3350" spc="-1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sustainable</a:t>
            </a:r>
            <a:r>
              <a:rPr sz="3350" spc="-1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60" dirty="0">
                <a:solidFill>
                  <a:srgbClr val="332C2C"/>
                </a:solidFill>
                <a:latin typeface="Verdana"/>
                <a:cs typeface="Verdana"/>
              </a:rPr>
              <a:t>success.</a:t>
            </a:r>
            <a:r>
              <a:rPr sz="3350" spc="-1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25" dirty="0">
                <a:solidFill>
                  <a:srgbClr val="332C2C"/>
                </a:solidFill>
                <a:latin typeface="Verdana"/>
                <a:cs typeface="Verdana"/>
              </a:rPr>
              <a:t>Let </a:t>
            </a:r>
            <a:r>
              <a:rPr sz="3350" spc="-20" dirty="0">
                <a:solidFill>
                  <a:srgbClr val="332C2C"/>
                </a:solidFill>
                <a:latin typeface="Verdana"/>
                <a:cs typeface="Verdana"/>
              </a:rPr>
              <a:t>data-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driven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350" spc="-1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55" dirty="0">
                <a:solidFill>
                  <a:srgbClr val="332C2C"/>
                </a:solidFill>
                <a:latin typeface="Verdana"/>
                <a:cs typeface="Verdana"/>
              </a:rPr>
              <a:t>propel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20" dirty="0">
                <a:solidFill>
                  <a:srgbClr val="332C2C"/>
                </a:solidFill>
                <a:latin typeface="Verdana"/>
                <a:cs typeface="Verdana"/>
              </a:rPr>
              <a:t>your </a:t>
            </a:r>
            <a:r>
              <a:rPr sz="3350" dirty="0">
                <a:solidFill>
                  <a:srgbClr val="332C2C"/>
                </a:solidFill>
                <a:latin typeface="Verdana"/>
                <a:cs typeface="Verdana"/>
              </a:rPr>
              <a:t>business</a:t>
            </a:r>
            <a:r>
              <a:rPr sz="33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-50" dirty="0">
                <a:solidFill>
                  <a:srgbClr val="332C2C"/>
                </a:solidFill>
                <a:latin typeface="Verdana"/>
                <a:cs typeface="Verdana"/>
              </a:rPr>
              <a:t>forward,</a:t>
            </a:r>
            <a:r>
              <a:rPr sz="33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40" dirty="0">
                <a:solidFill>
                  <a:srgbClr val="332C2C"/>
                </a:solidFill>
                <a:latin typeface="Verdana"/>
                <a:cs typeface="Verdana"/>
              </a:rPr>
              <a:t>ensuring </a:t>
            </a:r>
            <a:r>
              <a:rPr sz="3350" spc="70" dirty="0">
                <a:solidFill>
                  <a:srgbClr val="332C2C"/>
                </a:solidFill>
                <a:latin typeface="Verdana"/>
                <a:cs typeface="Verdana"/>
              </a:rPr>
              <a:t>optimized</a:t>
            </a:r>
            <a:r>
              <a:rPr sz="3350" spc="-2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>
                <a:solidFill>
                  <a:srgbClr val="332C2C"/>
                </a:solidFill>
                <a:latin typeface="Verdana"/>
                <a:cs typeface="Verdana"/>
              </a:rPr>
              <a:t>operations</a:t>
            </a:r>
            <a:r>
              <a:rPr sz="3350" spc="-20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75" smtClean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endParaRPr lang="en-US" sz="3350" spc="75" dirty="0" smtClean="0">
              <a:solidFill>
                <a:srgbClr val="332C2C"/>
              </a:solidFill>
              <a:latin typeface="Verdana"/>
              <a:cs typeface="Verdana"/>
            </a:endParaRPr>
          </a:p>
          <a:p>
            <a:pPr marL="12700" marR="5080">
              <a:lnSpc>
                <a:spcPct val="102099"/>
              </a:lnSpc>
              <a:spcBef>
                <a:spcPts val="40"/>
              </a:spcBef>
            </a:pPr>
            <a:r>
              <a:rPr lang="en-US" sz="3350" spc="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350" spc="75" dirty="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50" spc="75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350" spc="75" dirty="0" smtClean="0">
                <a:solidFill>
                  <a:srgbClr val="332C2C"/>
                </a:solidFill>
                <a:latin typeface="Verdana"/>
                <a:cs typeface="Verdana"/>
              </a:rPr>
              <a:t>           </a:t>
            </a:r>
            <a:r>
              <a:rPr sz="3350" spc="-10" smtClean="0">
                <a:solidFill>
                  <a:srgbClr val="332C2C"/>
                </a:solidFill>
                <a:latin typeface="Verdana"/>
                <a:cs typeface="Verdana"/>
              </a:rPr>
              <a:t>satisfaction</a:t>
            </a:r>
            <a:r>
              <a:rPr sz="3350" spc="-10" dirty="0">
                <a:solidFill>
                  <a:srgbClr val="332C2C"/>
                </a:solidFill>
                <a:latin typeface="Verdana"/>
                <a:cs typeface="Verdana"/>
              </a:rPr>
              <a:t>.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7303" y="2600388"/>
            <a:ext cx="757491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50" spc="-70" dirty="0">
                <a:solidFill>
                  <a:srgbClr val="332C2C"/>
                </a:solidFill>
                <a:latin typeface="Cambria"/>
                <a:cs typeface="Cambria"/>
              </a:rPr>
              <a:t>Pedaling</a:t>
            </a:r>
            <a:r>
              <a:rPr sz="5550" spc="-145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550" spc="-225" dirty="0">
                <a:solidFill>
                  <a:srgbClr val="332C2C"/>
                </a:solidFill>
                <a:latin typeface="Cambria"/>
                <a:cs typeface="Cambria"/>
              </a:rPr>
              <a:t>Towards</a:t>
            </a:r>
            <a:r>
              <a:rPr sz="5550" spc="-140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5550" spc="-45" dirty="0">
                <a:solidFill>
                  <a:srgbClr val="332C2C"/>
                </a:solidFill>
                <a:latin typeface="Cambria"/>
                <a:cs typeface="Cambria"/>
              </a:rPr>
              <a:t>Success</a:t>
            </a:r>
            <a:endParaRPr sz="5550">
              <a:latin typeface="Cambria"/>
              <a:cs typeface="Cambri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53837" y="846976"/>
            <a:ext cx="5164455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spc="-85" dirty="0">
                <a:solidFill>
                  <a:srgbClr val="000000"/>
                </a:solidFill>
                <a:latin typeface="Cambria"/>
                <a:cs typeface="Cambria"/>
              </a:rPr>
              <a:t>CONCLUSION</a:t>
            </a:r>
            <a:endParaRPr sz="69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961976"/>
            <a:ext cx="18300700" cy="6337935"/>
            <a:chOff x="0" y="3961976"/>
            <a:chExt cx="18300700" cy="633793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961976"/>
              <a:ext cx="18288000" cy="6324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3609302" y="6216619"/>
              <a:ext cx="4679315" cy="4070985"/>
            </a:xfrm>
            <a:custGeom>
              <a:avLst/>
              <a:gdLst/>
              <a:ahLst/>
              <a:cxnLst/>
              <a:rect l="l" t="t" r="r" b="b"/>
              <a:pathLst>
                <a:path w="4679315" h="4070984">
                  <a:moveTo>
                    <a:pt x="0" y="4070378"/>
                  </a:moveTo>
                  <a:lnTo>
                    <a:pt x="49346" y="4043276"/>
                  </a:lnTo>
                  <a:lnTo>
                    <a:pt x="88924" y="4020525"/>
                  </a:lnTo>
                  <a:lnTo>
                    <a:pt x="128075" y="3997173"/>
                  </a:lnTo>
                  <a:lnTo>
                    <a:pt x="166808" y="3973231"/>
                  </a:lnTo>
                  <a:lnTo>
                    <a:pt x="205130" y="3948710"/>
                  </a:lnTo>
                  <a:lnTo>
                    <a:pt x="243050" y="3923620"/>
                  </a:lnTo>
                  <a:lnTo>
                    <a:pt x="280576" y="3897974"/>
                  </a:lnTo>
                  <a:lnTo>
                    <a:pt x="317714" y="3871782"/>
                  </a:lnTo>
                  <a:lnTo>
                    <a:pt x="354474" y="3845056"/>
                  </a:lnTo>
                  <a:lnTo>
                    <a:pt x="390862" y="3817806"/>
                  </a:lnTo>
                  <a:lnTo>
                    <a:pt x="426888" y="3790044"/>
                  </a:lnTo>
                  <a:lnTo>
                    <a:pt x="462558" y="3761780"/>
                  </a:lnTo>
                  <a:lnTo>
                    <a:pt x="497880" y="3733027"/>
                  </a:lnTo>
                  <a:lnTo>
                    <a:pt x="532864" y="3703795"/>
                  </a:lnTo>
                  <a:lnTo>
                    <a:pt x="567516" y="3674095"/>
                  </a:lnTo>
                  <a:lnTo>
                    <a:pt x="601844" y="3643938"/>
                  </a:lnTo>
                  <a:lnTo>
                    <a:pt x="635856" y="3613336"/>
                  </a:lnTo>
                  <a:lnTo>
                    <a:pt x="669560" y="3582300"/>
                  </a:lnTo>
                  <a:lnTo>
                    <a:pt x="702965" y="3550840"/>
                  </a:lnTo>
                  <a:lnTo>
                    <a:pt x="736077" y="3518968"/>
                  </a:lnTo>
                  <a:lnTo>
                    <a:pt x="768905" y="3486696"/>
                  </a:lnTo>
                  <a:lnTo>
                    <a:pt x="801457" y="3454033"/>
                  </a:lnTo>
                  <a:lnTo>
                    <a:pt x="833740" y="3420992"/>
                  </a:lnTo>
                  <a:lnTo>
                    <a:pt x="865763" y="3387584"/>
                  </a:lnTo>
                  <a:lnTo>
                    <a:pt x="897533" y="3353819"/>
                  </a:lnTo>
                  <a:lnTo>
                    <a:pt x="929059" y="3319709"/>
                  </a:lnTo>
                  <a:lnTo>
                    <a:pt x="960347" y="3285264"/>
                  </a:lnTo>
                  <a:lnTo>
                    <a:pt x="991407" y="3250497"/>
                  </a:lnTo>
                  <a:lnTo>
                    <a:pt x="1022245" y="3215418"/>
                  </a:lnTo>
                  <a:lnTo>
                    <a:pt x="1052870" y="3180038"/>
                  </a:lnTo>
                  <a:lnTo>
                    <a:pt x="1083290" y="3144369"/>
                  </a:lnTo>
                  <a:lnTo>
                    <a:pt x="1113513" y="3108421"/>
                  </a:lnTo>
                  <a:lnTo>
                    <a:pt x="1143546" y="3072206"/>
                  </a:lnTo>
                  <a:lnTo>
                    <a:pt x="1173398" y="3035735"/>
                  </a:lnTo>
                  <a:lnTo>
                    <a:pt x="1203075" y="2999019"/>
                  </a:lnTo>
                  <a:lnTo>
                    <a:pt x="1232587" y="2962069"/>
                  </a:lnTo>
                  <a:lnTo>
                    <a:pt x="1261941" y="2924896"/>
                  </a:lnTo>
                  <a:lnTo>
                    <a:pt x="1291145" y="2887511"/>
                  </a:lnTo>
                  <a:lnTo>
                    <a:pt x="1320207" y="2849926"/>
                  </a:lnTo>
                  <a:lnTo>
                    <a:pt x="1349134" y="2812152"/>
                  </a:lnTo>
                  <a:lnTo>
                    <a:pt x="1377935" y="2774200"/>
                  </a:lnTo>
                  <a:lnTo>
                    <a:pt x="1406618" y="2736080"/>
                  </a:lnTo>
                  <a:lnTo>
                    <a:pt x="1435190" y="2697805"/>
                  </a:lnTo>
                  <a:lnTo>
                    <a:pt x="1463659" y="2659385"/>
                  </a:lnTo>
                  <a:lnTo>
                    <a:pt x="1492034" y="2620831"/>
                  </a:lnTo>
                  <a:lnTo>
                    <a:pt x="1520321" y="2582155"/>
                  </a:lnTo>
                  <a:lnTo>
                    <a:pt x="1548530" y="2543367"/>
                  </a:lnTo>
                  <a:lnTo>
                    <a:pt x="1576667" y="2504479"/>
                  </a:lnTo>
                  <a:lnTo>
                    <a:pt x="1604741" y="2465502"/>
                  </a:lnTo>
                  <a:lnTo>
                    <a:pt x="1632760" y="2426447"/>
                  </a:lnTo>
                  <a:lnTo>
                    <a:pt x="1660732" y="2387326"/>
                  </a:lnTo>
                  <a:lnTo>
                    <a:pt x="1688663" y="2348148"/>
                  </a:lnTo>
                  <a:lnTo>
                    <a:pt x="1716563" y="2308926"/>
                  </a:lnTo>
                  <a:lnTo>
                    <a:pt x="1744440" y="2269671"/>
                  </a:lnTo>
                  <a:lnTo>
                    <a:pt x="1772300" y="2230393"/>
                  </a:lnTo>
                  <a:lnTo>
                    <a:pt x="1800153" y="2191104"/>
                  </a:lnTo>
                  <a:lnTo>
                    <a:pt x="1828005" y="2151816"/>
                  </a:lnTo>
                  <a:lnTo>
                    <a:pt x="1855865" y="2112538"/>
                  </a:lnTo>
                  <a:lnTo>
                    <a:pt x="1883741" y="2073283"/>
                  </a:lnTo>
                  <a:lnTo>
                    <a:pt x="1911641" y="2034061"/>
                  </a:lnTo>
                  <a:lnTo>
                    <a:pt x="1939572" y="1994884"/>
                  </a:lnTo>
                  <a:lnTo>
                    <a:pt x="1967543" y="1955762"/>
                  </a:lnTo>
                  <a:lnTo>
                    <a:pt x="1995561" y="1916708"/>
                  </a:lnTo>
                  <a:lnTo>
                    <a:pt x="2023635" y="1877731"/>
                  </a:lnTo>
                  <a:lnTo>
                    <a:pt x="2051772" y="1838843"/>
                  </a:lnTo>
                  <a:lnTo>
                    <a:pt x="2079979" y="1800056"/>
                  </a:lnTo>
                  <a:lnTo>
                    <a:pt x="2108266" y="1761379"/>
                  </a:lnTo>
                  <a:lnTo>
                    <a:pt x="2136639" y="1722826"/>
                  </a:lnTo>
                  <a:lnTo>
                    <a:pt x="2165108" y="1684406"/>
                  </a:lnTo>
                  <a:lnTo>
                    <a:pt x="2193679" y="1646131"/>
                  </a:lnTo>
                  <a:lnTo>
                    <a:pt x="2222360" y="1608011"/>
                  </a:lnTo>
                  <a:lnTo>
                    <a:pt x="2251160" y="1570059"/>
                  </a:lnTo>
                  <a:lnTo>
                    <a:pt x="2280086" y="1532285"/>
                  </a:lnTo>
                  <a:lnTo>
                    <a:pt x="2309146" y="1494700"/>
                  </a:lnTo>
                  <a:lnTo>
                    <a:pt x="2338349" y="1457316"/>
                  </a:lnTo>
                  <a:lnTo>
                    <a:pt x="2367701" y="1420143"/>
                  </a:lnTo>
                  <a:lnTo>
                    <a:pt x="2397212" y="1383193"/>
                  </a:lnTo>
                  <a:lnTo>
                    <a:pt x="2426888" y="1346477"/>
                  </a:lnTo>
                  <a:lnTo>
                    <a:pt x="2456738" y="1310006"/>
                  </a:lnTo>
                  <a:lnTo>
                    <a:pt x="2486770" y="1273791"/>
                  </a:lnTo>
                  <a:lnTo>
                    <a:pt x="2516991" y="1237843"/>
                  </a:lnTo>
                  <a:lnTo>
                    <a:pt x="2547409" y="1202174"/>
                  </a:lnTo>
                  <a:lnTo>
                    <a:pt x="2578033" y="1166794"/>
                  </a:lnTo>
                  <a:lnTo>
                    <a:pt x="2608870" y="1131715"/>
                  </a:lnTo>
                  <a:lnTo>
                    <a:pt x="2639928" y="1096947"/>
                  </a:lnTo>
                  <a:lnTo>
                    <a:pt x="2671215" y="1062503"/>
                  </a:lnTo>
                  <a:lnTo>
                    <a:pt x="2702739" y="1028393"/>
                  </a:lnTo>
                  <a:lnTo>
                    <a:pt x="2734507" y="994628"/>
                  </a:lnTo>
                  <a:lnTo>
                    <a:pt x="2766529" y="961219"/>
                  </a:lnTo>
                  <a:lnTo>
                    <a:pt x="2798810" y="928178"/>
                  </a:lnTo>
                  <a:lnTo>
                    <a:pt x="2831361" y="895516"/>
                  </a:lnTo>
                  <a:lnTo>
                    <a:pt x="2864187" y="863243"/>
                  </a:lnTo>
                  <a:lnTo>
                    <a:pt x="2897298" y="831372"/>
                  </a:lnTo>
                  <a:lnTo>
                    <a:pt x="2930701" y="799912"/>
                  </a:lnTo>
                  <a:lnTo>
                    <a:pt x="2964404" y="768875"/>
                  </a:lnTo>
                  <a:lnTo>
                    <a:pt x="2998415" y="738273"/>
                  </a:lnTo>
                  <a:lnTo>
                    <a:pt x="3032742" y="708117"/>
                  </a:lnTo>
                  <a:lnTo>
                    <a:pt x="3067392" y="678417"/>
                  </a:lnTo>
                  <a:lnTo>
                    <a:pt x="3102374" y="649184"/>
                  </a:lnTo>
                  <a:lnTo>
                    <a:pt x="3137696" y="620431"/>
                  </a:lnTo>
                  <a:lnTo>
                    <a:pt x="3173365" y="592167"/>
                  </a:lnTo>
                  <a:lnTo>
                    <a:pt x="3209389" y="564405"/>
                  </a:lnTo>
                  <a:lnTo>
                    <a:pt x="3245777" y="537155"/>
                  </a:lnTo>
                  <a:lnTo>
                    <a:pt x="3282535" y="510429"/>
                  </a:lnTo>
                  <a:lnTo>
                    <a:pt x="3319673" y="484237"/>
                  </a:lnTo>
                  <a:lnTo>
                    <a:pt x="3357197" y="458590"/>
                  </a:lnTo>
                  <a:lnTo>
                    <a:pt x="3395117" y="433501"/>
                  </a:lnTo>
                  <a:lnTo>
                    <a:pt x="3433439" y="408980"/>
                  </a:lnTo>
                  <a:lnTo>
                    <a:pt x="3472171" y="385037"/>
                  </a:lnTo>
                  <a:lnTo>
                    <a:pt x="3511322" y="361685"/>
                  </a:lnTo>
                  <a:lnTo>
                    <a:pt x="3550899" y="338934"/>
                  </a:lnTo>
                  <a:lnTo>
                    <a:pt x="3590911" y="316796"/>
                  </a:lnTo>
                  <a:lnTo>
                    <a:pt x="3631365" y="295282"/>
                  </a:lnTo>
                  <a:lnTo>
                    <a:pt x="3672269" y="274402"/>
                  </a:lnTo>
                  <a:lnTo>
                    <a:pt x="3713630" y="254168"/>
                  </a:lnTo>
                  <a:lnTo>
                    <a:pt x="3755458" y="234591"/>
                  </a:lnTo>
                  <a:lnTo>
                    <a:pt x="3797759" y="215683"/>
                  </a:lnTo>
                  <a:lnTo>
                    <a:pt x="3840542" y="197454"/>
                  </a:lnTo>
                  <a:lnTo>
                    <a:pt x="3883814" y="179915"/>
                  </a:lnTo>
                  <a:lnTo>
                    <a:pt x="3927584" y="163078"/>
                  </a:lnTo>
                  <a:lnTo>
                    <a:pt x="3971860" y="146954"/>
                  </a:lnTo>
                  <a:lnTo>
                    <a:pt x="4016648" y="131553"/>
                  </a:lnTo>
                  <a:lnTo>
                    <a:pt x="4061957" y="116888"/>
                  </a:lnTo>
                  <a:lnTo>
                    <a:pt x="4107796" y="102969"/>
                  </a:lnTo>
                  <a:lnTo>
                    <a:pt x="4154171" y="89807"/>
                  </a:lnTo>
                  <a:lnTo>
                    <a:pt x="4201092" y="77413"/>
                  </a:lnTo>
                  <a:lnTo>
                    <a:pt x="4248565" y="65799"/>
                  </a:lnTo>
                  <a:lnTo>
                    <a:pt x="4296598" y="54976"/>
                  </a:lnTo>
                  <a:lnTo>
                    <a:pt x="4345200" y="44955"/>
                  </a:lnTo>
                  <a:lnTo>
                    <a:pt x="4394378" y="35747"/>
                  </a:lnTo>
                  <a:lnTo>
                    <a:pt x="4444141" y="27362"/>
                  </a:lnTo>
                  <a:lnTo>
                    <a:pt x="4494496" y="19813"/>
                  </a:lnTo>
                  <a:lnTo>
                    <a:pt x="4545451" y="13111"/>
                  </a:lnTo>
                  <a:lnTo>
                    <a:pt x="4597013" y="7266"/>
                  </a:lnTo>
                  <a:lnTo>
                    <a:pt x="4649192" y="2290"/>
                  </a:lnTo>
                  <a:lnTo>
                    <a:pt x="4678711" y="0"/>
                  </a:lnTo>
                </a:path>
              </a:pathLst>
            </a:custGeom>
            <a:ln w="24999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0" y="548843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975344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36794" y="2779585"/>
            <a:ext cx="1903095" cy="394970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441348" y="2244173"/>
            <a:ext cx="16330930" cy="1409359"/>
          </a:xfrm>
          <a:prstGeom prst="rect">
            <a:avLst/>
          </a:prstGeom>
        </p:spPr>
        <p:txBody>
          <a:bodyPr vert="horz" wrap="square" lIns="0" tIns="62229" rIns="0" bIns="0" rtlCol="0">
            <a:spAutoFit/>
          </a:bodyPr>
          <a:lstStyle/>
          <a:p>
            <a:pPr marL="12700" marR="5080" algn="just">
              <a:lnSpc>
                <a:spcPts val="3450"/>
              </a:lnSpc>
              <a:spcBef>
                <a:spcPts val="489"/>
              </a:spcBef>
            </a:pPr>
            <a:r>
              <a:rPr sz="3150" spc="40" dirty="0">
                <a:solidFill>
                  <a:srgbClr val="332C2C"/>
                </a:solidFill>
                <a:latin typeface="Verdana"/>
                <a:cs typeface="Verdana"/>
              </a:rPr>
              <a:t>Embrace</a:t>
            </a:r>
            <a:r>
              <a:rPr sz="31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45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power</a:t>
            </a:r>
            <a:r>
              <a:rPr sz="31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45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1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332C2C"/>
                </a:solidFill>
                <a:latin typeface="Verdana"/>
                <a:cs typeface="Verdana"/>
              </a:rPr>
              <a:t>transform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55" dirty="0">
                <a:solidFill>
                  <a:srgbClr val="332C2C"/>
                </a:solidFill>
                <a:latin typeface="Verdana"/>
                <a:cs typeface="Verdana"/>
              </a:rPr>
              <a:t>your</a:t>
            </a:r>
            <a:r>
              <a:rPr sz="31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15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1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332C2C"/>
                </a:solidFill>
                <a:latin typeface="Verdana"/>
                <a:cs typeface="Verdana"/>
              </a:rPr>
              <a:t>business. </a:t>
            </a:r>
            <a:r>
              <a:rPr sz="3150" spc="80" dirty="0">
                <a:solidFill>
                  <a:srgbClr val="332C2C"/>
                </a:solidFill>
                <a:latin typeface="Verdana"/>
                <a:cs typeface="Verdana"/>
              </a:rPr>
              <a:t>From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>
                <a:solidFill>
                  <a:srgbClr val="332C2C"/>
                </a:solidFill>
                <a:latin typeface="Verdana"/>
                <a:cs typeface="Verdana"/>
              </a:rPr>
              <a:t>operational</a:t>
            </a:r>
            <a:r>
              <a:rPr sz="3150" spc="-19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150" spc="-195" dirty="0" smtClean="0">
                <a:solidFill>
                  <a:srgbClr val="332C2C"/>
                </a:solidFill>
                <a:latin typeface="Verdana"/>
                <a:cs typeface="Verdana"/>
              </a:rPr>
              <a:t>               </a:t>
            </a:r>
            <a:r>
              <a:rPr sz="3150" smtClean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150" spc="-19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customer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332C2C"/>
                </a:solidFill>
                <a:latin typeface="Verdana"/>
                <a:cs typeface="Verdana"/>
              </a:rPr>
              <a:t>satisfaction,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60" dirty="0">
                <a:solidFill>
                  <a:srgbClr val="332C2C"/>
                </a:solidFill>
                <a:latin typeface="Verdana"/>
                <a:cs typeface="Verdana"/>
              </a:rPr>
              <a:t>unlock</a:t>
            </a:r>
            <a:r>
              <a:rPr sz="3150" spc="-1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45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potential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150" spc="-1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332C2C"/>
                </a:solidFill>
                <a:latin typeface="Verdana"/>
                <a:cs typeface="Verdana"/>
              </a:rPr>
              <a:t>data- driven</a:t>
            </a:r>
            <a:r>
              <a:rPr sz="3150" spc="-15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decision-</a:t>
            </a:r>
            <a:r>
              <a:rPr sz="3150" spc="85" dirty="0">
                <a:solidFill>
                  <a:srgbClr val="332C2C"/>
                </a:solidFill>
                <a:latin typeface="Verdana"/>
                <a:cs typeface="Verdana"/>
              </a:rPr>
              <a:t>making</a:t>
            </a:r>
            <a:r>
              <a:rPr sz="3150" spc="-1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in</a:t>
            </a:r>
            <a:r>
              <a:rPr sz="3150" spc="-15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332C2C"/>
                </a:solidFill>
                <a:latin typeface="Verdana"/>
                <a:cs typeface="Verdana"/>
              </a:rPr>
              <a:t>propelling</a:t>
            </a:r>
            <a:r>
              <a:rPr sz="3150" spc="-1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45" dirty="0">
                <a:solidFill>
                  <a:srgbClr val="332C2C"/>
                </a:solidFill>
                <a:latin typeface="Verdana"/>
                <a:cs typeface="Verdana"/>
              </a:rPr>
              <a:t>your</a:t>
            </a:r>
            <a:r>
              <a:rPr sz="3150" spc="-1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150" spc="-10" dirty="0">
                <a:solidFill>
                  <a:srgbClr val="332C2C"/>
                </a:solidFill>
                <a:latin typeface="Verdana"/>
                <a:cs typeface="Verdana"/>
              </a:rPr>
              <a:t>success.</a:t>
            </a:r>
            <a:endParaRPr sz="31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37916" y="785012"/>
            <a:ext cx="5812155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spc="-375" dirty="0">
                <a:latin typeface="Cambria"/>
                <a:cs typeface="Cambria"/>
              </a:rPr>
              <a:t>FUTURE</a:t>
            </a:r>
            <a:r>
              <a:rPr sz="6900" b="1" spc="-180" dirty="0">
                <a:latin typeface="Cambria"/>
                <a:cs typeface="Cambria"/>
              </a:rPr>
              <a:t> </a:t>
            </a:r>
            <a:r>
              <a:rPr sz="6900" b="1" spc="-25" dirty="0">
                <a:latin typeface="Cambria"/>
                <a:cs typeface="Cambria"/>
              </a:rPr>
              <a:t>SCOPE</a:t>
            </a:r>
            <a:endParaRPr sz="69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8178" y="4227493"/>
            <a:ext cx="4137660" cy="15259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850" spc="-200" dirty="0">
                <a:latin typeface="Cambria"/>
                <a:cs typeface="Cambria"/>
              </a:rPr>
              <a:t>Thanks!</a:t>
            </a:r>
            <a:endParaRPr sz="98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2659570"/>
            <a:ext cx="180975" cy="180975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3450145"/>
            <a:ext cx="180975" cy="18097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4240720"/>
            <a:ext cx="180975" cy="18097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5031295"/>
            <a:ext cx="180975" cy="180975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5831395"/>
            <a:ext cx="180975" cy="180975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6621970"/>
            <a:ext cx="180975" cy="18097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7412545"/>
            <a:ext cx="180975" cy="180975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81029" y="8212645"/>
            <a:ext cx="180975" cy="180975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5296954" y="2256345"/>
            <a:ext cx="8659495" cy="636841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1266190">
              <a:lnSpc>
                <a:spcPct val="100699"/>
              </a:lnSpc>
              <a:spcBef>
                <a:spcPts val="80"/>
              </a:spcBef>
            </a:pPr>
            <a:r>
              <a:rPr sz="5150" b="1" dirty="0">
                <a:latin typeface="Calibri"/>
                <a:cs typeface="Calibri"/>
              </a:rPr>
              <a:t>Problem</a:t>
            </a:r>
            <a:r>
              <a:rPr sz="5150" b="1" spc="-5" dirty="0">
                <a:latin typeface="Calibri"/>
                <a:cs typeface="Calibri"/>
              </a:rPr>
              <a:t> </a:t>
            </a:r>
            <a:r>
              <a:rPr sz="5150" b="1" spc="-10" dirty="0">
                <a:latin typeface="Calibri"/>
                <a:cs typeface="Calibri"/>
              </a:rPr>
              <a:t>Statement </a:t>
            </a:r>
            <a:r>
              <a:rPr sz="5150" b="1" dirty="0">
                <a:latin typeface="Calibri"/>
                <a:cs typeface="Calibri"/>
              </a:rPr>
              <a:t>Proposed</a:t>
            </a:r>
            <a:r>
              <a:rPr sz="5150" b="1" spc="-70" dirty="0">
                <a:latin typeface="Calibri"/>
                <a:cs typeface="Calibri"/>
              </a:rPr>
              <a:t> </a:t>
            </a:r>
            <a:r>
              <a:rPr sz="5150" b="1" spc="40" dirty="0">
                <a:latin typeface="Calibri"/>
                <a:cs typeface="Calibri"/>
              </a:rPr>
              <a:t>System/Solution</a:t>
            </a:r>
            <a:endParaRPr sz="5150">
              <a:latin typeface="Calibri"/>
              <a:cs typeface="Calibri"/>
            </a:endParaRPr>
          </a:p>
          <a:p>
            <a:pPr marL="12700">
              <a:lnSpc>
                <a:spcPts val="6225"/>
              </a:lnSpc>
            </a:pPr>
            <a:r>
              <a:rPr sz="5150" b="1" dirty="0">
                <a:latin typeface="Calibri"/>
                <a:cs typeface="Calibri"/>
              </a:rPr>
              <a:t>System</a:t>
            </a:r>
            <a:r>
              <a:rPr sz="5150" b="1" spc="-140" dirty="0">
                <a:latin typeface="Calibri"/>
                <a:cs typeface="Calibri"/>
              </a:rPr>
              <a:t> </a:t>
            </a:r>
            <a:r>
              <a:rPr sz="5150" b="1" spc="-25" dirty="0">
                <a:latin typeface="Calibri"/>
                <a:cs typeface="Calibri"/>
              </a:rPr>
              <a:t>Development</a:t>
            </a:r>
            <a:r>
              <a:rPr sz="5150" b="1" spc="-90" dirty="0">
                <a:latin typeface="Calibri"/>
                <a:cs typeface="Calibri"/>
              </a:rPr>
              <a:t> </a:t>
            </a:r>
            <a:r>
              <a:rPr sz="5200" b="1" spc="45" dirty="0">
                <a:latin typeface="Calibri"/>
                <a:cs typeface="Calibri"/>
              </a:rPr>
              <a:t>Approach</a:t>
            </a:r>
            <a:endParaRPr sz="5200">
              <a:latin typeface="Calibri"/>
              <a:cs typeface="Calibri"/>
            </a:endParaRPr>
          </a:p>
          <a:p>
            <a:pPr marL="12700" marR="1780539">
              <a:lnSpc>
                <a:spcPts val="6300"/>
              </a:lnSpc>
              <a:spcBef>
                <a:spcPts val="155"/>
              </a:spcBef>
            </a:pPr>
            <a:r>
              <a:rPr sz="5150" b="1" spc="95" dirty="0">
                <a:latin typeface="Calibri"/>
                <a:cs typeface="Calibri"/>
              </a:rPr>
              <a:t>Algorithm</a:t>
            </a:r>
            <a:r>
              <a:rPr sz="5150" b="1" spc="-185" dirty="0">
                <a:latin typeface="Calibri"/>
                <a:cs typeface="Calibri"/>
              </a:rPr>
              <a:t> </a:t>
            </a:r>
            <a:r>
              <a:rPr sz="5150" b="1" spc="-655" dirty="0">
                <a:latin typeface="Calibri"/>
                <a:cs typeface="Calibri"/>
              </a:rPr>
              <a:t>&amp;</a:t>
            </a:r>
            <a:r>
              <a:rPr sz="5150" b="1" spc="-135" dirty="0">
                <a:latin typeface="Calibri"/>
                <a:cs typeface="Calibri"/>
              </a:rPr>
              <a:t> </a:t>
            </a:r>
            <a:r>
              <a:rPr sz="5200" b="1" spc="-10" dirty="0">
                <a:latin typeface="Calibri"/>
                <a:cs typeface="Calibri"/>
              </a:rPr>
              <a:t>Deployment </a:t>
            </a:r>
            <a:r>
              <a:rPr sz="5200" b="1" spc="50" dirty="0">
                <a:latin typeface="Calibri"/>
                <a:cs typeface="Calibri"/>
              </a:rPr>
              <a:t>Result</a:t>
            </a:r>
            <a:endParaRPr sz="5200">
              <a:latin typeface="Calibri"/>
              <a:cs typeface="Calibri"/>
            </a:endParaRPr>
          </a:p>
          <a:p>
            <a:pPr marL="12700">
              <a:lnSpc>
                <a:spcPts val="6000"/>
              </a:lnSpc>
            </a:pPr>
            <a:r>
              <a:rPr sz="5200" b="1" spc="60" dirty="0">
                <a:latin typeface="Calibri"/>
                <a:cs typeface="Calibri"/>
              </a:rPr>
              <a:t>Conclusion</a:t>
            </a:r>
            <a:endParaRPr sz="5200">
              <a:latin typeface="Calibri"/>
              <a:cs typeface="Calibri"/>
            </a:endParaRPr>
          </a:p>
          <a:p>
            <a:pPr marL="12700" marR="4974590">
              <a:lnSpc>
                <a:spcPts val="6300"/>
              </a:lnSpc>
              <a:spcBef>
                <a:spcPts val="30"/>
              </a:spcBef>
            </a:pPr>
            <a:r>
              <a:rPr sz="5200" b="1" spc="75" dirty="0">
                <a:latin typeface="Calibri"/>
                <a:cs typeface="Calibri"/>
              </a:rPr>
              <a:t>Future</a:t>
            </a:r>
            <a:r>
              <a:rPr sz="5200" b="1" spc="-160" dirty="0">
                <a:latin typeface="Calibri"/>
                <a:cs typeface="Calibri"/>
              </a:rPr>
              <a:t> </a:t>
            </a:r>
            <a:r>
              <a:rPr sz="5200" b="1" spc="-10" dirty="0">
                <a:latin typeface="Calibri"/>
                <a:cs typeface="Calibri"/>
              </a:rPr>
              <a:t>Scope References</a:t>
            </a:r>
            <a:endParaRPr sz="52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347072" y="848398"/>
            <a:ext cx="3449320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spc="200" dirty="0">
                <a:solidFill>
                  <a:srgbClr val="000000"/>
                </a:solidFill>
                <a:latin typeface="Calibri"/>
                <a:cs typeface="Calibri"/>
              </a:rPr>
              <a:t>OUTLINE</a:t>
            </a:r>
            <a:endParaRPr sz="6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94167" y="3678174"/>
            <a:ext cx="15101569" cy="260286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4812665" marR="5080" indent="-4800600">
              <a:lnSpc>
                <a:spcPts val="10130"/>
              </a:lnSpc>
              <a:spcBef>
                <a:spcPts val="270"/>
              </a:spcBef>
            </a:pPr>
            <a:r>
              <a:rPr sz="8450" spc="-100" dirty="0">
                <a:solidFill>
                  <a:srgbClr val="332C2C"/>
                </a:solidFill>
                <a:latin typeface="Cambria"/>
                <a:cs typeface="Cambria"/>
              </a:rPr>
              <a:t>Algorithmic</a:t>
            </a:r>
            <a:r>
              <a:rPr sz="8450" spc="-290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8450" spc="-145" dirty="0">
                <a:solidFill>
                  <a:srgbClr val="332C2C"/>
                </a:solidFill>
                <a:latin typeface="Cambria"/>
                <a:cs typeface="Cambria"/>
              </a:rPr>
              <a:t>Predictions</a:t>
            </a:r>
            <a:r>
              <a:rPr sz="8450" spc="-285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8450" spc="-114" dirty="0">
                <a:solidFill>
                  <a:srgbClr val="332C2C"/>
                </a:solidFill>
                <a:latin typeface="Cambria"/>
                <a:cs typeface="Cambria"/>
              </a:rPr>
              <a:t>for</a:t>
            </a:r>
            <a:r>
              <a:rPr sz="8450" spc="-290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8450" spc="-10" dirty="0">
                <a:solidFill>
                  <a:srgbClr val="332C2C"/>
                </a:solidFill>
                <a:latin typeface="Cambria"/>
                <a:cs typeface="Cambria"/>
              </a:rPr>
              <a:t>Stable </a:t>
            </a:r>
            <a:r>
              <a:rPr sz="8450" spc="-190" dirty="0">
                <a:solidFill>
                  <a:srgbClr val="332C2C"/>
                </a:solidFill>
                <a:latin typeface="Cambria"/>
                <a:cs typeface="Cambria"/>
              </a:rPr>
              <a:t>Bike</a:t>
            </a:r>
            <a:r>
              <a:rPr sz="8450" spc="-265" dirty="0">
                <a:solidFill>
                  <a:srgbClr val="332C2C"/>
                </a:solidFill>
                <a:latin typeface="Cambria"/>
                <a:cs typeface="Cambria"/>
              </a:rPr>
              <a:t> </a:t>
            </a:r>
            <a:r>
              <a:rPr sz="8450" spc="-10" dirty="0">
                <a:solidFill>
                  <a:srgbClr val="332C2C"/>
                </a:solidFill>
                <a:latin typeface="Cambria"/>
                <a:cs typeface="Cambria"/>
              </a:rPr>
              <a:t>Rentals</a:t>
            </a:r>
            <a:endParaRPr sz="8450">
              <a:latin typeface="Cambria"/>
              <a:cs typeface="Cambri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2"/>
            <a:ext cx="18288000" cy="2550795"/>
          </a:xfrm>
          <a:custGeom>
            <a:avLst/>
            <a:gdLst/>
            <a:ahLst/>
            <a:cxnLst/>
            <a:rect l="l" t="t" r="r" b="b"/>
            <a:pathLst>
              <a:path w="18288000" h="2550795">
                <a:moveTo>
                  <a:pt x="18287988" y="526808"/>
                </a:moveTo>
                <a:lnTo>
                  <a:pt x="3380981" y="526808"/>
                </a:lnTo>
                <a:lnTo>
                  <a:pt x="3399371" y="512914"/>
                </a:lnTo>
                <a:lnTo>
                  <a:pt x="3439884" y="483222"/>
                </a:lnTo>
                <a:lnTo>
                  <a:pt x="3480841" y="454215"/>
                </a:lnTo>
                <a:lnTo>
                  <a:pt x="3522243" y="425958"/>
                </a:lnTo>
                <a:lnTo>
                  <a:pt x="3564115" y="398475"/>
                </a:lnTo>
                <a:lnTo>
                  <a:pt x="3606482" y="371843"/>
                </a:lnTo>
                <a:lnTo>
                  <a:pt x="3649370" y="346113"/>
                </a:lnTo>
                <a:lnTo>
                  <a:pt x="3692791" y="321322"/>
                </a:lnTo>
                <a:lnTo>
                  <a:pt x="3733800" y="298945"/>
                </a:lnTo>
                <a:lnTo>
                  <a:pt x="3775430" y="277202"/>
                </a:lnTo>
                <a:lnTo>
                  <a:pt x="3817683" y="256120"/>
                </a:lnTo>
                <a:lnTo>
                  <a:pt x="3860584" y="235686"/>
                </a:lnTo>
                <a:lnTo>
                  <a:pt x="3904119" y="215900"/>
                </a:lnTo>
                <a:lnTo>
                  <a:pt x="3948328" y="196748"/>
                </a:lnTo>
                <a:lnTo>
                  <a:pt x="3993210" y="178231"/>
                </a:lnTo>
                <a:lnTo>
                  <a:pt x="4038790" y="160337"/>
                </a:lnTo>
                <a:lnTo>
                  <a:pt x="4085056" y="143078"/>
                </a:lnTo>
                <a:lnTo>
                  <a:pt x="4132046" y="126441"/>
                </a:lnTo>
                <a:lnTo>
                  <a:pt x="4179747" y="110413"/>
                </a:lnTo>
                <a:lnTo>
                  <a:pt x="4228198" y="94996"/>
                </a:lnTo>
                <a:lnTo>
                  <a:pt x="4277398" y="80187"/>
                </a:lnTo>
                <a:lnTo>
                  <a:pt x="4327360" y="65989"/>
                </a:lnTo>
                <a:lnTo>
                  <a:pt x="4378096" y="52374"/>
                </a:lnTo>
                <a:lnTo>
                  <a:pt x="4429620" y="39370"/>
                </a:lnTo>
                <a:lnTo>
                  <a:pt x="4481931" y="26949"/>
                </a:lnTo>
                <a:lnTo>
                  <a:pt x="4535068" y="15113"/>
                </a:lnTo>
                <a:lnTo>
                  <a:pt x="4589030" y="3848"/>
                </a:lnTo>
                <a:lnTo>
                  <a:pt x="4608830" y="0"/>
                </a:lnTo>
                <a:lnTo>
                  <a:pt x="4355008" y="0"/>
                </a:lnTo>
                <a:lnTo>
                  <a:pt x="4311916" y="11557"/>
                </a:lnTo>
                <a:lnTo>
                  <a:pt x="4261091" y="26009"/>
                </a:lnTo>
                <a:lnTo>
                  <a:pt x="4211028" y="41084"/>
                </a:lnTo>
                <a:lnTo>
                  <a:pt x="4161739" y="56781"/>
                </a:lnTo>
                <a:lnTo>
                  <a:pt x="4113187" y="73101"/>
                </a:lnTo>
                <a:lnTo>
                  <a:pt x="4065371" y="90055"/>
                </a:lnTo>
                <a:lnTo>
                  <a:pt x="4018280" y="107645"/>
                </a:lnTo>
                <a:lnTo>
                  <a:pt x="3971887" y="125869"/>
                </a:lnTo>
                <a:lnTo>
                  <a:pt x="3926192" y="144741"/>
                </a:lnTo>
                <a:lnTo>
                  <a:pt x="3881170" y="164261"/>
                </a:lnTo>
                <a:lnTo>
                  <a:pt x="3836809" y="184429"/>
                </a:lnTo>
                <a:lnTo>
                  <a:pt x="3793096" y="205257"/>
                </a:lnTo>
                <a:lnTo>
                  <a:pt x="3750030" y="226745"/>
                </a:lnTo>
                <a:lnTo>
                  <a:pt x="3707574" y="248907"/>
                </a:lnTo>
                <a:lnTo>
                  <a:pt x="3665740" y="271729"/>
                </a:lnTo>
                <a:lnTo>
                  <a:pt x="3621519" y="297053"/>
                </a:lnTo>
                <a:lnTo>
                  <a:pt x="3577869" y="323291"/>
                </a:lnTo>
                <a:lnTo>
                  <a:pt x="3534778" y="350405"/>
                </a:lnTo>
                <a:lnTo>
                  <a:pt x="3492233" y="378345"/>
                </a:lnTo>
                <a:lnTo>
                  <a:pt x="3450183" y="407047"/>
                </a:lnTo>
                <a:lnTo>
                  <a:pt x="3408616" y="436486"/>
                </a:lnTo>
                <a:lnTo>
                  <a:pt x="3367519" y="466572"/>
                </a:lnTo>
                <a:lnTo>
                  <a:pt x="3326866" y="497281"/>
                </a:lnTo>
                <a:lnTo>
                  <a:pt x="3288868" y="526808"/>
                </a:lnTo>
                <a:lnTo>
                  <a:pt x="0" y="526808"/>
                </a:lnTo>
                <a:lnTo>
                  <a:pt x="0" y="574433"/>
                </a:lnTo>
                <a:lnTo>
                  <a:pt x="3229521" y="574433"/>
                </a:lnTo>
                <a:lnTo>
                  <a:pt x="3207308" y="592582"/>
                </a:lnTo>
                <a:lnTo>
                  <a:pt x="3168180" y="625233"/>
                </a:lnTo>
                <a:lnTo>
                  <a:pt x="3129381" y="658241"/>
                </a:lnTo>
                <a:lnTo>
                  <a:pt x="3090888" y="691553"/>
                </a:lnTo>
                <a:lnTo>
                  <a:pt x="3052673" y="725106"/>
                </a:lnTo>
                <a:lnTo>
                  <a:pt x="2976981" y="792784"/>
                </a:lnTo>
                <a:lnTo>
                  <a:pt x="2739771" y="1009789"/>
                </a:lnTo>
                <a:lnTo>
                  <a:pt x="2637764" y="1102182"/>
                </a:lnTo>
                <a:lnTo>
                  <a:pt x="2532392" y="1195946"/>
                </a:lnTo>
                <a:lnTo>
                  <a:pt x="2460269" y="1258951"/>
                </a:lnTo>
                <a:lnTo>
                  <a:pt x="2386660" y="1322158"/>
                </a:lnTo>
                <a:lnTo>
                  <a:pt x="2311577" y="1385404"/>
                </a:lnTo>
                <a:lnTo>
                  <a:pt x="2235035" y="1448523"/>
                </a:lnTo>
                <a:lnTo>
                  <a:pt x="2157044" y="1511350"/>
                </a:lnTo>
                <a:lnTo>
                  <a:pt x="2117496" y="1542605"/>
                </a:lnTo>
                <a:lnTo>
                  <a:pt x="2077593" y="1573733"/>
                </a:lnTo>
                <a:lnTo>
                  <a:pt x="2037334" y="1604695"/>
                </a:lnTo>
                <a:lnTo>
                  <a:pt x="1996706" y="1635493"/>
                </a:lnTo>
                <a:lnTo>
                  <a:pt x="1955723" y="1666087"/>
                </a:lnTo>
                <a:lnTo>
                  <a:pt x="1914385" y="1696466"/>
                </a:lnTo>
                <a:lnTo>
                  <a:pt x="1872703" y="1726603"/>
                </a:lnTo>
                <a:lnTo>
                  <a:pt x="1830654" y="1756486"/>
                </a:lnTo>
                <a:lnTo>
                  <a:pt x="1788261" y="1786089"/>
                </a:lnTo>
                <a:lnTo>
                  <a:pt x="1745513" y="1815388"/>
                </a:lnTo>
                <a:lnTo>
                  <a:pt x="1702409" y="1844382"/>
                </a:lnTo>
                <a:lnTo>
                  <a:pt x="1658962" y="1873021"/>
                </a:lnTo>
                <a:lnTo>
                  <a:pt x="1615160" y="1901317"/>
                </a:lnTo>
                <a:lnTo>
                  <a:pt x="1571028" y="1929218"/>
                </a:lnTo>
                <a:lnTo>
                  <a:pt x="1526527" y="1956714"/>
                </a:lnTo>
                <a:lnTo>
                  <a:pt x="1481696" y="1983803"/>
                </a:lnTo>
                <a:lnTo>
                  <a:pt x="1436522" y="2010435"/>
                </a:lnTo>
                <a:lnTo>
                  <a:pt x="1390992" y="2036610"/>
                </a:lnTo>
                <a:lnTo>
                  <a:pt x="1345133" y="2062302"/>
                </a:lnTo>
                <a:lnTo>
                  <a:pt x="1298930" y="2087486"/>
                </a:lnTo>
                <a:lnTo>
                  <a:pt x="1252296" y="2112187"/>
                </a:lnTo>
                <a:lnTo>
                  <a:pt x="1204734" y="2136648"/>
                </a:lnTo>
                <a:lnTo>
                  <a:pt x="1157046" y="2160397"/>
                </a:lnTo>
                <a:lnTo>
                  <a:pt x="1109319" y="2183384"/>
                </a:lnTo>
                <a:lnTo>
                  <a:pt x="1061554" y="2205634"/>
                </a:lnTo>
                <a:lnTo>
                  <a:pt x="1013764" y="2227122"/>
                </a:lnTo>
                <a:lnTo>
                  <a:pt x="965962" y="2247862"/>
                </a:lnTo>
                <a:lnTo>
                  <a:pt x="918133" y="2267839"/>
                </a:lnTo>
                <a:lnTo>
                  <a:pt x="870305" y="2287066"/>
                </a:lnTo>
                <a:lnTo>
                  <a:pt x="822464" y="2305532"/>
                </a:lnTo>
                <a:lnTo>
                  <a:pt x="774623" y="2323236"/>
                </a:lnTo>
                <a:lnTo>
                  <a:pt x="726782" y="2340178"/>
                </a:lnTo>
                <a:lnTo>
                  <a:pt x="678954" y="2356370"/>
                </a:lnTo>
                <a:lnTo>
                  <a:pt x="631139" y="2371801"/>
                </a:lnTo>
                <a:lnTo>
                  <a:pt x="583349" y="2386469"/>
                </a:lnTo>
                <a:lnTo>
                  <a:pt x="535584" y="2400376"/>
                </a:lnTo>
                <a:lnTo>
                  <a:pt x="487845" y="2413520"/>
                </a:lnTo>
                <a:lnTo>
                  <a:pt x="440143" y="2425890"/>
                </a:lnTo>
                <a:lnTo>
                  <a:pt x="392480" y="2437511"/>
                </a:lnTo>
                <a:lnTo>
                  <a:pt x="344855" y="2448356"/>
                </a:lnTo>
                <a:lnTo>
                  <a:pt x="297294" y="2458440"/>
                </a:lnTo>
                <a:lnTo>
                  <a:pt x="249783" y="2467749"/>
                </a:lnTo>
                <a:lnTo>
                  <a:pt x="202323" y="2476296"/>
                </a:lnTo>
                <a:lnTo>
                  <a:pt x="154940" y="2484069"/>
                </a:lnTo>
                <a:lnTo>
                  <a:pt x="107251" y="2490000"/>
                </a:lnTo>
                <a:lnTo>
                  <a:pt x="59728" y="2493099"/>
                </a:lnTo>
                <a:lnTo>
                  <a:pt x="12458" y="2493441"/>
                </a:lnTo>
                <a:lnTo>
                  <a:pt x="0" y="2492819"/>
                </a:lnTo>
                <a:lnTo>
                  <a:pt x="0" y="2549702"/>
                </a:lnTo>
                <a:lnTo>
                  <a:pt x="13512" y="2550083"/>
                </a:lnTo>
                <a:lnTo>
                  <a:pt x="30060" y="2550236"/>
                </a:lnTo>
                <a:lnTo>
                  <a:pt x="63449" y="2549614"/>
                </a:lnTo>
                <a:lnTo>
                  <a:pt x="129921" y="2544508"/>
                </a:lnTo>
                <a:lnTo>
                  <a:pt x="211213" y="2532215"/>
                </a:lnTo>
                <a:lnTo>
                  <a:pt x="259473" y="2523591"/>
                </a:lnTo>
                <a:lnTo>
                  <a:pt x="307784" y="2514181"/>
                </a:lnTo>
                <a:lnTo>
                  <a:pt x="356146" y="2503982"/>
                </a:lnTo>
                <a:lnTo>
                  <a:pt x="402551" y="2493441"/>
                </a:lnTo>
                <a:lnTo>
                  <a:pt x="404558" y="2492997"/>
                </a:lnTo>
                <a:lnTo>
                  <a:pt x="453009" y="2481211"/>
                </a:lnTo>
                <a:lnTo>
                  <a:pt x="501484" y="2468651"/>
                </a:lnTo>
                <a:lnTo>
                  <a:pt x="550011" y="2455303"/>
                </a:lnTo>
                <a:lnTo>
                  <a:pt x="598551" y="2441181"/>
                </a:lnTo>
                <a:lnTo>
                  <a:pt x="647115" y="2426284"/>
                </a:lnTo>
                <a:lnTo>
                  <a:pt x="695693" y="2410599"/>
                </a:lnTo>
                <a:lnTo>
                  <a:pt x="744283" y="2394140"/>
                </a:lnTo>
                <a:lnTo>
                  <a:pt x="792873" y="2376906"/>
                </a:lnTo>
                <a:lnTo>
                  <a:pt x="841463" y="2358910"/>
                </a:lnTo>
                <a:lnTo>
                  <a:pt x="890054" y="2340127"/>
                </a:lnTo>
                <a:lnTo>
                  <a:pt x="938631" y="2320594"/>
                </a:lnTo>
                <a:lnTo>
                  <a:pt x="987196" y="2300287"/>
                </a:lnTo>
                <a:lnTo>
                  <a:pt x="1035748" y="2279205"/>
                </a:lnTo>
                <a:lnTo>
                  <a:pt x="1084275" y="2257374"/>
                </a:lnTo>
                <a:lnTo>
                  <a:pt x="1132763" y="2234781"/>
                </a:lnTo>
                <a:lnTo>
                  <a:pt x="1181214" y="2211413"/>
                </a:lnTo>
                <a:lnTo>
                  <a:pt x="1229639" y="2187308"/>
                </a:lnTo>
                <a:lnTo>
                  <a:pt x="1278013" y="2162429"/>
                </a:lnTo>
                <a:lnTo>
                  <a:pt x="1325003" y="2137575"/>
                </a:lnTo>
                <a:lnTo>
                  <a:pt x="1371739" y="2112137"/>
                </a:lnTo>
                <a:lnTo>
                  <a:pt x="1417955" y="2086292"/>
                </a:lnTo>
                <a:lnTo>
                  <a:pt x="1463903" y="2059914"/>
                </a:lnTo>
                <a:lnTo>
                  <a:pt x="1509509" y="2033054"/>
                </a:lnTo>
                <a:lnTo>
                  <a:pt x="1554759" y="2005761"/>
                </a:lnTo>
                <a:lnTo>
                  <a:pt x="1599653" y="1978037"/>
                </a:lnTo>
                <a:lnTo>
                  <a:pt x="1644192" y="1949907"/>
                </a:lnTo>
                <a:lnTo>
                  <a:pt x="1688376" y="1921395"/>
                </a:lnTo>
                <a:lnTo>
                  <a:pt x="1732216" y="1892515"/>
                </a:lnTo>
                <a:lnTo>
                  <a:pt x="1775688" y="1863293"/>
                </a:lnTo>
                <a:lnTo>
                  <a:pt x="1818805" y="1833753"/>
                </a:lnTo>
                <a:lnTo>
                  <a:pt x="1861553" y="1803920"/>
                </a:lnTo>
                <a:lnTo>
                  <a:pt x="1903945" y="1773796"/>
                </a:lnTo>
                <a:lnTo>
                  <a:pt x="1945982" y="1743405"/>
                </a:lnTo>
                <a:lnTo>
                  <a:pt x="1987664" y="1712785"/>
                </a:lnTo>
                <a:lnTo>
                  <a:pt x="2028964" y="1681949"/>
                </a:lnTo>
                <a:lnTo>
                  <a:pt x="2069909" y="1650923"/>
                </a:lnTo>
                <a:lnTo>
                  <a:pt x="2110486" y="1619707"/>
                </a:lnTo>
                <a:lnTo>
                  <a:pt x="2150707" y="1588350"/>
                </a:lnTo>
                <a:lnTo>
                  <a:pt x="2190546" y="1556842"/>
                </a:lnTo>
                <a:lnTo>
                  <a:pt x="2269134" y="1493532"/>
                </a:lnTo>
                <a:lnTo>
                  <a:pt x="2346236" y="1429918"/>
                </a:lnTo>
                <a:lnTo>
                  <a:pt x="2421852" y="1366202"/>
                </a:lnTo>
                <a:lnTo>
                  <a:pt x="2495969" y="1302512"/>
                </a:lnTo>
                <a:lnTo>
                  <a:pt x="2568575" y="1239050"/>
                </a:lnTo>
                <a:lnTo>
                  <a:pt x="2674645" y="1144612"/>
                </a:lnTo>
                <a:lnTo>
                  <a:pt x="2777286" y="1051585"/>
                </a:lnTo>
                <a:lnTo>
                  <a:pt x="3013252" y="835710"/>
                </a:lnTo>
                <a:lnTo>
                  <a:pt x="3088195" y="768654"/>
                </a:lnTo>
                <a:lnTo>
                  <a:pt x="3126016" y="735418"/>
                </a:lnTo>
                <a:lnTo>
                  <a:pt x="3164103" y="702424"/>
                </a:lnTo>
                <a:lnTo>
                  <a:pt x="3202482" y="669759"/>
                </a:lnTo>
                <a:lnTo>
                  <a:pt x="3241167" y="637438"/>
                </a:lnTo>
                <a:lnTo>
                  <a:pt x="3280168" y="605548"/>
                </a:lnTo>
                <a:lnTo>
                  <a:pt x="3319132" y="574433"/>
                </a:lnTo>
                <a:lnTo>
                  <a:pt x="18287988" y="574433"/>
                </a:lnTo>
                <a:lnTo>
                  <a:pt x="18287988" y="526808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7892605"/>
            <a:ext cx="18288000" cy="2394585"/>
          </a:xfrm>
          <a:custGeom>
            <a:avLst/>
            <a:gdLst/>
            <a:ahLst/>
            <a:cxnLst/>
            <a:rect l="l" t="t" r="r" b="b"/>
            <a:pathLst>
              <a:path w="18288000" h="2394584">
                <a:moveTo>
                  <a:pt x="18287988" y="0"/>
                </a:moveTo>
                <a:lnTo>
                  <a:pt x="18231523" y="5473"/>
                </a:lnTo>
                <a:lnTo>
                  <a:pt x="18154549" y="18605"/>
                </a:lnTo>
                <a:lnTo>
                  <a:pt x="18108041" y="27863"/>
                </a:lnTo>
                <a:lnTo>
                  <a:pt x="18061496" y="37909"/>
                </a:lnTo>
                <a:lnTo>
                  <a:pt x="18014925" y="48768"/>
                </a:lnTo>
                <a:lnTo>
                  <a:pt x="17968303" y="60413"/>
                </a:lnTo>
                <a:lnTo>
                  <a:pt x="17921669" y="72859"/>
                </a:lnTo>
                <a:lnTo>
                  <a:pt x="17875009" y="86106"/>
                </a:lnTo>
                <a:lnTo>
                  <a:pt x="17828337" y="100139"/>
                </a:lnTo>
                <a:lnTo>
                  <a:pt x="17781664" y="114960"/>
                </a:lnTo>
                <a:lnTo>
                  <a:pt x="17734966" y="130568"/>
                </a:lnTo>
                <a:lnTo>
                  <a:pt x="17688281" y="146964"/>
                </a:lnTo>
                <a:lnTo>
                  <a:pt x="17641608" y="164147"/>
                </a:lnTo>
                <a:lnTo>
                  <a:pt x="17594936" y="182105"/>
                </a:lnTo>
                <a:lnTo>
                  <a:pt x="17548276" y="200850"/>
                </a:lnTo>
                <a:lnTo>
                  <a:pt x="17501642" y="220370"/>
                </a:lnTo>
                <a:lnTo>
                  <a:pt x="17455033" y="240665"/>
                </a:lnTo>
                <a:lnTo>
                  <a:pt x="17408462" y="261734"/>
                </a:lnTo>
                <a:lnTo>
                  <a:pt x="17361916" y="283578"/>
                </a:lnTo>
                <a:lnTo>
                  <a:pt x="17315422" y="306197"/>
                </a:lnTo>
                <a:lnTo>
                  <a:pt x="17268978" y="329577"/>
                </a:lnTo>
                <a:lnTo>
                  <a:pt x="17222572" y="353720"/>
                </a:lnTo>
                <a:lnTo>
                  <a:pt x="17176242" y="378625"/>
                </a:lnTo>
                <a:lnTo>
                  <a:pt x="17129417" y="404558"/>
                </a:lnTo>
                <a:lnTo>
                  <a:pt x="17082986" y="431063"/>
                </a:lnTo>
                <a:lnTo>
                  <a:pt x="17036936" y="458114"/>
                </a:lnTo>
                <a:lnTo>
                  <a:pt x="16991292" y="485698"/>
                </a:lnTo>
                <a:lnTo>
                  <a:pt x="16946042" y="513765"/>
                </a:lnTo>
                <a:lnTo>
                  <a:pt x="16901186" y="542302"/>
                </a:lnTo>
                <a:lnTo>
                  <a:pt x="16856736" y="571296"/>
                </a:lnTo>
                <a:lnTo>
                  <a:pt x="16812667" y="600710"/>
                </a:lnTo>
                <a:lnTo>
                  <a:pt x="16769004" y="630529"/>
                </a:lnTo>
                <a:lnTo>
                  <a:pt x="16725735" y="660717"/>
                </a:lnTo>
                <a:lnTo>
                  <a:pt x="16682860" y="691248"/>
                </a:lnTo>
                <a:lnTo>
                  <a:pt x="16640391" y="722109"/>
                </a:lnTo>
                <a:lnTo>
                  <a:pt x="16598329" y="753262"/>
                </a:lnTo>
                <a:lnTo>
                  <a:pt x="16556660" y="784682"/>
                </a:lnTo>
                <a:lnTo>
                  <a:pt x="16515385" y="816368"/>
                </a:lnTo>
                <a:lnTo>
                  <a:pt x="16474529" y="848271"/>
                </a:lnTo>
                <a:lnTo>
                  <a:pt x="16434067" y="880364"/>
                </a:lnTo>
                <a:lnTo>
                  <a:pt x="16394011" y="912647"/>
                </a:lnTo>
                <a:lnTo>
                  <a:pt x="16354349" y="945070"/>
                </a:lnTo>
                <a:lnTo>
                  <a:pt x="16315106" y="977620"/>
                </a:lnTo>
                <a:lnTo>
                  <a:pt x="16276257" y="1010259"/>
                </a:lnTo>
                <a:lnTo>
                  <a:pt x="16237827" y="1042987"/>
                </a:lnTo>
                <a:lnTo>
                  <a:pt x="16199803" y="1075753"/>
                </a:lnTo>
                <a:lnTo>
                  <a:pt x="16162173" y="1108557"/>
                </a:lnTo>
                <a:lnTo>
                  <a:pt x="16088157" y="1174127"/>
                </a:lnTo>
                <a:lnTo>
                  <a:pt x="16015792" y="1239494"/>
                </a:lnTo>
                <a:lnTo>
                  <a:pt x="15945066" y="1304467"/>
                </a:lnTo>
                <a:lnTo>
                  <a:pt x="15842069" y="1400746"/>
                </a:lnTo>
                <a:lnTo>
                  <a:pt x="15617203" y="1614512"/>
                </a:lnTo>
                <a:lnTo>
                  <a:pt x="15542121" y="1684680"/>
                </a:lnTo>
                <a:lnTo>
                  <a:pt x="15504198" y="1719491"/>
                </a:lnTo>
                <a:lnTo>
                  <a:pt x="15465971" y="1754047"/>
                </a:lnTo>
                <a:lnTo>
                  <a:pt x="15427427" y="1788274"/>
                </a:lnTo>
                <a:lnTo>
                  <a:pt x="15388527" y="1822094"/>
                </a:lnTo>
                <a:lnTo>
                  <a:pt x="15349258" y="1855457"/>
                </a:lnTo>
                <a:lnTo>
                  <a:pt x="15341003" y="1862289"/>
                </a:lnTo>
                <a:lnTo>
                  <a:pt x="0" y="1862289"/>
                </a:lnTo>
                <a:lnTo>
                  <a:pt x="0" y="1909914"/>
                </a:lnTo>
                <a:lnTo>
                  <a:pt x="15282698" y="1909914"/>
                </a:lnTo>
                <a:lnTo>
                  <a:pt x="15269490" y="1920532"/>
                </a:lnTo>
                <a:lnTo>
                  <a:pt x="15228926" y="1952117"/>
                </a:lnTo>
                <a:lnTo>
                  <a:pt x="15187879" y="1982965"/>
                </a:lnTo>
                <a:lnTo>
                  <a:pt x="15146325" y="2013026"/>
                </a:lnTo>
                <a:lnTo>
                  <a:pt x="15104237" y="2042223"/>
                </a:lnTo>
                <a:lnTo>
                  <a:pt x="15061565" y="2070493"/>
                </a:lnTo>
                <a:lnTo>
                  <a:pt x="15018309" y="2097773"/>
                </a:lnTo>
                <a:lnTo>
                  <a:pt x="14974443" y="2123998"/>
                </a:lnTo>
                <a:lnTo>
                  <a:pt x="14932660" y="2147773"/>
                </a:lnTo>
                <a:lnTo>
                  <a:pt x="14890179" y="2170798"/>
                </a:lnTo>
                <a:lnTo>
                  <a:pt x="14846948" y="2193099"/>
                </a:lnTo>
                <a:lnTo>
                  <a:pt x="14802866" y="2214727"/>
                </a:lnTo>
                <a:lnTo>
                  <a:pt x="14758264" y="2235530"/>
                </a:lnTo>
                <a:lnTo>
                  <a:pt x="14712760" y="2255672"/>
                </a:lnTo>
                <a:lnTo>
                  <a:pt x="14666468" y="2275103"/>
                </a:lnTo>
                <a:lnTo>
                  <a:pt x="14619364" y="2293836"/>
                </a:lnTo>
                <a:lnTo>
                  <a:pt x="14571434" y="2311870"/>
                </a:lnTo>
                <a:lnTo>
                  <a:pt x="14522666" y="2329218"/>
                </a:lnTo>
                <a:lnTo>
                  <a:pt x="14473047" y="2345893"/>
                </a:lnTo>
                <a:lnTo>
                  <a:pt x="14422552" y="2361869"/>
                </a:lnTo>
                <a:lnTo>
                  <a:pt x="14371168" y="2377198"/>
                </a:lnTo>
                <a:lnTo>
                  <a:pt x="14318895" y="2391841"/>
                </a:lnTo>
                <a:lnTo>
                  <a:pt x="14309179" y="2394394"/>
                </a:lnTo>
                <a:lnTo>
                  <a:pt x="14492897" y="2394394"/>
                </a:lnTo>
                <a:lnTo>
                  <a:pt x="14566392" y="2369375"/>
                </a:lnTo>
                <a:lnTo>
                  <a:pt x="14612988" y="2352306"/>
                </a:lnTo>
                <a:lnTo>
                  <a:pt x="14658835" y="2334603"/>
                </a:lnTo>
                <a:lnTo>
                  <a:pt x="14703946" y="2316251"/>
                </a:lnTo>
                <a:lnTo>
                  <a:pt x="14748332" y="2297265"/>
                </a:lnTo>
                <a:lnTo>
                  <a:pt x="14792008" y="2277618"/>
                </a:lnTo>
                <a:lnTo>
                  <a:pt x="14834985" y="2257323"/>
                </a:lnTo>
                <a:lnTo>
                  <a:pt x="14877276" y="2236355"/>
                </a:lnTo>
                <a:lnTo>
                  <a:pt x="14919008" y="2214676"/>
                </a:lnTo>
                <a:lnTo>
                  <a:pt x="14959876" y="2192426"/>
                </a:lnTo>
                <a:lnTo>
                  <a:pt x="15000224" y="2169452"/>
                </a:lnTo>
                <a:lnTo>
                  <a:pt x="15042693" y="2144039"/>
                </a:lnTo>
                <a:lnTo>
                  <a:pt x="15084565" y="2117687"/>
                </a:lnTo>
                <a:lnTo>
                  <a:pt x="15125853" y="2090458"/>
                </a:lnTo>
                <a:lnTo>
                  <a:pt x="15166594" y="2062416"/>
                </a:lnTo>
                <a:lnTo>
                  <a:pt x="15206802" y="2033600"/>
                </a:lnTo>
                <a:lnTo>
                  <a:pt x="15246503" y="2004072"/>
                </a:lnTo>
                <a:lnTo>
                  <a:pt x="15285733" y="1973897"/>
                </a:lnTo>
                <a:lnTo>
                  <a:pt x="15324506" y="1943112"/>
                </a:lnTo>
                <a:lnTo>
                  <a:pt x="15362860" y="1911781"/>
                </a:lnTo>
                <a:lnTo>
                  <a:pt x="15365083" y="1909914"/>
                </a:lnTo>
                <a:lnTo>
                  <a:pt x="18287988" y="1909914"/>
                </a:lnTo>
                <a:lnTo>
                  <a:pt x="18287988" y="1862289"/>
                </a:lnTo>
                <a:lnTo>
                  <a:pt x="15421394" y="1862289"/>
                </a:lnTo>
                <a:lnTo>
                  <a:pt x="15438387" y="1847710"/>
                </a:lnTo>
                <a:lnTo>
                  <a:pt x="15475611" y="1815071"/>
                </a:lnTo>
                <a:lnTo>
                  <a:pt x="15512504" y="1782114"/>
                </a:lnTo>
                <a:lnTo>
                  <a:pt x="15549106" y="1748878"/>
                </a:lnTo>
                <a:lnTo>
                  <a:pt x="15585440" y="1715439"/>
                </a:lnTo>
                <a:lnTo>
                  <a:pt x="15657373" y="1648104"/>
                </a:lnTo>
                <a:lnTo>
                  <a:pt x="15877286" y="1439024"/>
                </a:lnTo>
                <a:lnTo>
                  <a:pt x="15979610" y="1343406"/>
                </a:lnTo>
                <a:lnTo>
                  <a:pt x="16049867" y="1278902"/>
                </a:lnTo>
                <a:lnTo>
                  <a:pt x="16121749" y="1214005"/>
                </a:lnTo>
                <a:lnTo>
                  <a:pt x="16195256" y="1148930"/>
                </a:lnTo>
                <a:lnTo>
                  <a:pt x="16270364" y="1083856"/>
                </a:lnTo>
                <a:lnTo>
                  <a:pt x="16308527" y="1051382"/>
                </a:lnTo>
                <a:lnTo>
                  <a:pt x="16347085" y="1018984"/>
                </a:lnTo>
                <a:lnTo>
                  <a:pt x="16386036" y="986688"/>
                </a:lnTo>
                <a:lnTo>
                  <a:pt x="16425393" y="954519"/>
                </a:lnTo>
                <a:lnTo>
                  <a:pt x="16465144" y="922489"/>
                </a:lnTo>
                <a:lnTo>
                  <a:pt x="16505301" y="890638"/>
                </a:lnTo>
                <a:lnTo>
                  <a:pt x="16545840" y="858989"/>
                </a:lnTo>
                <a:lnTo>
                  <a:pt x="16586784" y="827557"/>
                </a:lnTo>
                <a:lnTo>
                  <a:pt x="16628110" y="796378"/>
                </a:lnTo>
                <a:lnTo>
                  <a:pt x="16669842" y="765479"/>
                </a:lnTo>
                <a:lnTo>
                  <a:pt x="16711956" y="734860"/>
                </a:lnTo>
                <a:lnTo>
                  <a:pt x="16754475" y="704570"/>
                </a:lnTo>
                <a:lnTo>
                  <a:pt x="16797376" y="674636"/>
                </a:lnTo>
                <a:lnTo>
                  <a:pt x="16840657" y="645058"/>
                </a:lnTo>
                <a:lnTo>
                  <a:pt x="16884333" y="615873"/>
                </a:lnTo>
                <a:lnTo>
                  <a:pt x="16928402" y="587121"/>
                </a:lnTo>
                <a:lnTo>
                  <a:pt x="16972852" y="558800"/>
                </a:lnTo>
                <a:lnTo>
                  <a:pt x="17017696" y="530961"/>
                </a:lnTo>
                <a:lnTo>
                  <a:pt x="17062908" y="503605"/>
                </a:lnTo>
                <a:lnTo>
                  <a:pt x="17108513" y="476770"/>
                </a:lnTo>
                <a:lnTo>
                  <a:pt x="17154500" y="450481"/>
                </a:lnTo>
                <a:lnTo>
                  <a:pt x="17200880" y="424751"/>
                </a:lnTo>
                <a:lnTo>
                  <a:pt x="17248683" y="399072"/>
                </a:lnTo>
                <a:lnTo>
                  <a:pt x="17296537" y="374218"/>
                </a:lnTo>
                <a:lnTo>
                  <a:pt x="17344454" y="350189"/>
                </a:lnTo>
                <a:lnTo>
                  <a:pt x="17392434" y="326999"/>
                </a:lnTo>
                <a:lnTo>
                  <a:pt x="17440440" y="304660"/>
                </a:lnTo>
                <a:lnTo>
                  <a:pt x="17488485" y="283146"/>
                </a:lnTo>
                <a:lnTo>
                  <a:pt x="17536567" y="262470"/>
                </a:lnTo>
                <a:lnTo>
                  <a:pt x="17584662" y="242646"/>
                </a:lnTo>
                <a:lnTo>
                  <a:pt x="17632782" y="223659"/>
                </a:lnTo>
                <a:lnTo>
                  <a:pt x="17680915" y="205511"/>
                </a:lnTo>
                <a:lnTo>
                  <a:pt x="17729048" y="188201"/>
                </a:lnTo>
                <a:lnTo>
                  <a:pt x="17777194" y="171742"/>
                </a:lnTo>
                <a:lnTo>
                  <a:pt x="17825327" y="156133"/>
                </a:lnTo>
                <a:lnTo>
                  <a:pt x="17873434" y="141363"/>
                </a:lnTo>
                <a:lnTo>
                  <a:pt x="17921542" y="127457"/>
                </a:lnTo>
                <a:lnTo>
                  <a:pt x="17969611" y="114388"/>
                </a:lnTo>
                <a:lnTo>
                  <a:pt x="18017655" y="102171"/>
                </a:lnTo>
                <a:lnTo>
                  <a:pt x="18065661" y="90805"/>
                </a:lnTo>
                <a:lnTo>
                  <a:pt x="18113617" y="80289"/>
                </a:lnTo>
                <a:lnTo>
                  <a:pt x="18161521" y="70637"/>
                </a:lnTo>
                <a:lnTo>
                  <a:pt x="18209387" y="61823"/>
                </a:lnTo>
                <a:lnTo>
                  <a:pt x="18257381" y="55105"/>
                </a:lnTo>
                <a:lnTo>
                  <a:pt x="18287988" y="52781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95442" y="1898802"/>
            <a:ext cx="8098790" cy="11341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7250" b="1" spc="-65" dirty="0">
                <a:latin typeface="Trebuchet MS"/>
                <a:cs typeface="Trebuchet MS"/>
              </a:rPr>
              <a:t>Problem</a:t>
            </a:r>
            <a:r>
              <a:rPr sz="7250" b="1" spc="-434" dirty="0">
                <a:latin typeface="Trebuchet MS"/>
                <a:cs typeface="Trebuchet MS"/>
              </a:rPr>
              <a:t> </a:t>
            </a:r>
            <a:r>
              <a:rPr sz="7250" b="1" spc="-110" dirty="0">
                <a:latin typeface="Trebuchet MS"/>
                <a:cs typeface="Trebuchet MS"/>
              </a:rPr>
              <a:t>Statement</a:t>
            </a:r>
            <a:endParaRPr sz="72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079644"/>
            <a:ext cx="18300700" cy="6220460"/>
            <a:chOff x="0" y="4079644"/>
            <a:chExt cx="18300700" cy="622046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079644"/>
              <a:ext cx="18275427" cy="620735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3609302" y="6216619"/>
              <a:ext cx="4679315" cy="4070985"/>
            </a:xfrm>
            <a:custGeom>
              <a:avLst/>
              <a:gdLst/>
              <a:ahLst/>
              <a:cxnLst/>
              <a:rect l="l" t="t" r="r" b="b"/>
              <a:pathLst>
                <a:path w="4679315" h="4070984">
                  <a:moveTo>
                    <a:pt x="0" y="4070378"/>
                  </a:moveTo>
                  <a:lnTo>
                    <a:pt x="49346" y="4043276"/>
                  </a:lnTo>
                  <a:lnTo>
                    <a:pt x="88924" y="4020525"/>
                  </a:lnTo>
                  <a:lnTo>
                    <a:pt x="128075" y="3997173"/>
                  </a:lnTo>
                  <a:lnTo>
                    <a:pt x="166808" y="3973231"/>
                  </a:lnTo>
                  <a:lnTo>
                    <a:pt x="205130" y="3948710"/>
                  </a:lnTo>
                  <a:lnTo>
                    <a:pt x="243050" y="3923620"/>
                  </a:lnTo>
                  <a:lnTo>
                    <a:pt x="280576" y="3897974"/>
                  </a:lnTo>
                  <a:lnTo>
                    <a:pt x="317714" y="3871782"/>
                  </a:lnTo>
                  <a:lnTo>
                    <a:pt x="354474" y="3845056"/>
                  </a:lnTo>
                  <a:lnTo>
                    <a:pt x="390862" y="3817806"/>
                  </a:lnTo>
                  <a:lnTo>
                    <a:pt x="426888" y="3790044"/>
                  </a:lnTo>
                  <a:lnTo>
                    <a:pt x="462558" y="3761780"/>
                  </a:lnTo>
                  <a:lnTo>
                    <a:pt x="497880" y="3733027"/>
                  </a:lnTo>
                  <a:lnTo>
                    <a:pt x="532864" y="3703795"/>
                  </a:lnTo>
                  <a:lnTo>
                    <a:pt x="567516" y="3674095"/>
                  </a:lnTo>
                  <a:lnTo>
                    <a:pt x="601844" y="3643938"/>
                  </a:lnTo>
                  <a:lnTo>
                    <a:pt x="635856" y="3613336"/>
                  </a:lnTo>
                  <a:lnTo>
                    <a:pt x="669560" y="3582300"/>
                  </a:lnTo>
                  <a:lnTo>
                    <a:pt x="702965" y="3550840"/>
                  </a:lnTo>
                  <a:lnTo>
                    <a:pt x="736077" y="3518968"/>
                  </a:lnTo>
                  <a:lnTo>
                    <a:pt x="768905" y="3486696"/>
                  </a:lnTo>
                  <a:lnTo>
                    <a:pt x="801457" y="3454033"/>
                  </a:lnTo>
                  <a:lnTo>
                    <a:pt x="833740" y="3420992"/>
                  </a:lnTo>
                  <a:lnTo>
                    <a:pt x="865763" y="3387584"/>
                  </a:lnTo>
                  <a:lnTo>
                    <a:pt x="897533" y="3353819"/>
                  </a:lnTo>
                  <a:lnTo>
                    <a:pt x="929059" y="3319709"/>
                  </a:lnTo>
                  <a:lnTo>
                    <a:pt x="960347" y="3285264"/>
                  </a:lnTo>
                  <a:lnTo>
                    <a:pt x="991407" y="3250497"/>
                  </a:lnTo>
                  <a:lnTo>
                    <a:pt x="1022245" y="3215418"/>
                  </a:lnTo>
                  <a:lnTo>
                    <a:pt x="1052870" y="3180038"/>
                  </a:lnTo>
                  <a:lnTo>
                    <a:pt x="1083290" y="3144369"/>
                  </a:lnTo>
                  <a:lnTo>
                    <a:pt x="1113513" y="3108421"/>
                  </a:lnTo>
                  <a:lnTo>
                    <a:pt x="1143546" y="3072206"/>
                  </a:lnTo>
                  <a:lnTo>
                    <a:pt x="1173398" y="3035735"/>
                  </a:lnTo>
                  <a:lnTo>
                    <a:pt x="1203075" y="2999019"/>
                  </a:lnTo>
                  <a:lnTo>
                    <a:pt x="1232587" y="2962069"/>
                  </a:lnTo>
                  <a:lnTo>
                    <a:pt x="1261941" y="2924896"/>
                  </a:lnTo>
                  <a:lnTo>
                    <a:pt x="1291145" y="2887511"/>
                  </a:lnTo>
                  <a:lnTo>
                    <a:pt x="1320207" y="2849926"/>
                  </a:lnTo>
                  <a:lnTo>
                    <a:pt x="1349134" y="2812152"/>
                  </a:lnTo>
                  <a:lnTo>
                    <a:pt x="1377935" y="2774200"/>
                  </a:lnTo>
                  <a:lnTo>
                    <a:pt x="1406618" y="2736080"/>
                  </a:lnTo>
                  <a:lnTo>
                    <a:pt x="1435190" y="2697805"/>
                  </a:lnTo>
                  <a:lnTo>
                    <a:pt x="1463659" y="2659385"/>
                  </a:lnTo>
                  <a:lnTo>
                    <a:pt x="1492034" y="2620831"/>
                  </a:lnTo>
                  <a:lnTo>
                    <a:pt x="1520321" y="2582155"/>
                  </a:lnTo>
                  <a:lnTo>
                    <a:pt x="1548530" y="2543367"/>
                  </a:lnTo>
                  <a:lnTo>
                    <a:pt x="1576667" y="2504479"/>
                  </a:lnTo>
                  <a:lnTo>
                    <a:pt x="1604741" y="2465502"/>
                  </a:lnTo>
                  <a:lnTo>
                    <a:pt x="1632760" y="2426447"/>
                  </a:lnTo>
                  <a:lnTo>
                    <a:pt x="1660732" y="2387326"/>
                  </a:lnTo>
                  <a:lnTo>
                    <a:pt x="1688663" y="2348148"/>
                  </a:lnTo>
                  <a:lnTo>
                    <a:pt x="1716563" y="2308926"/>
                  </a:lnTo>
                  <a:lnTo>
                    <a:pt x="1744440" y="2269671"/>
                  </a:lnTo>
                  <a:lnTo>
                    <a:pt x="1772300" y="2230393"/>
                  </a:lnTo>
                  <a:lnTo>
                    <a:pt x="1800153" y="2191104"/>
                  </a:lnTo>
                  <a:lnTo>
                    <a:pt x="1828005" y="2151816"/>
                  </a:lnTo>
                  <a:lnTo>
                    <a:pt x="1855865" y="2112538"/>
                  </a:lnTo>
                  <a:lnTo>
                    <a:pt x="1883741" y="2073283"/>
                  </a:lnTo>
                  <a:lnTo>
                    <a:pt x="1911641" y="2034061"/>
                  </a:lnTo>
                  <a:lnTo>
                    <a:pt x="1939572" y="1994884"/>
                  </a:lnTo>
                  <a:lnTo>
                    <a:pt x="1967543" y="1955762"/>
                  </a:lnTo>
                  <a:lnTo>
                    <a:pt x="1995561" y="1916708"/>
                  </a:lnTo>
                  <a:lnTo>
                    <a:pt x="2023635" y="1877731"/>
                  </a:lnTo>
                  <a:lnTo>
                    <a:pt x="2051772" y="1838843"/>
                  </a:lnTo>
                  <a:lnTo>
                    <a:pt x="2079979" y="1800056"/>
                  </a:lnTo>
                  <a:lnTo>
                    <a:pt x="2108266" y="1761379"/>
                  </a:lnTo>
                  <a:lnTo>
                    <a:pt x="2136639" y="1722826"/>
                  </a:lnTo>
                  <a:lnTo>
                    <a:pt x="2165108" y="1684406"/>
                  </a:lnTo>
                  <a:lnTo>
                    <a:pt x="2193679" y="1646131"/>
                  </a:lnTo>
                  <a:lnTo>
                    <a:pt x="2222360" y="1608011"/>
                  </a:lnTo>
                  <a:lnTo>
                    <a:pt x="2251160" y="1570059"/>
                  </a:lnTo>
                  <a:lnTo>
                    <a:pt x="2280086" y="1532285"/>
                  </a:lnTo>
                  <a:lnTo>
                    <a:pt x="2309146" y="1494700"/>
                  </a:lnTo>
                  <a:lnTo>
                    <a:pt x="2338349" y="1457316"/>
                  </a:lnTo>
                  <a:lnTo>
                    <a:pt x="2367701" y="1420143"/>
                  </a:lnTo>
                  <a:lnTo>
                    <a:pt x="2397212" y="1383193"/>
                  </a:lnTo>
                  <a:lnTo>
                    <a:pt x="2426888" y="1346477"/>
                  </a:lnTo>
                  <a:lnTo>
                    <a:pt x="2456738" y="1310006"/>
                  </a:lnTo>
                  <a:lnTo>
                    <a:pt x="2486770" y="1273791"/>
                  </a:lnTo>
                  <a:lnTo>
                    <a:pt x="2516991" y="1237843"/>
                  </a:lnTo>
                  <a:lnTo>
                    <a:pt x="2547409" y="1202174"/>
                  </a:lnTo>
                  <a:lnTo>
                    <a:pt x="2578033" y="1166794"/>
                  </a:lnTo>
                  <a:lnTo>
                    <a:pt x="2608870" y="1131715"/>
                  </a:lnTo>
                  <a:lnTo>
                    <a:pt x="2639928" y="1096947"/>
                  </a:lnTo>
                  <a:lnTo>
                    <a:pt x="2671215" y="1062503"/>
                  </a:lnTo>
                  <a:lnTo>
                    <a:pt x="2702739" y="1028393"/>
                  </a:lnTo>
                  <a:lnTo>
                    <a:pt x="2734507" y="994628"/>
                  </a:lnTo>
                  <a:lnTo>
                    <a:pt x="2766529" y="961219"/>
                  </a:lnTo>
                  <a:lnTo>
                    <a:pt x="2798810" y="928178"/>
                  </a:lnTo>
                  <a:lnTo>
                    <a:pt x="2831361" y="895516"/>
                  </a:lnTo>
                  <a:lnTo>
                    <a:pt x="2864187" y="863243"/>
                  </a:lnTo>
                  <a:lnTo>
                    <a:pt x="2897298" y="831372"/>
                  </a:lnTo>
                  <a:lnTo>
                    <a:pt x="2930701" y="799912"/>
                  </a:lnTo>
                  <a:lnTo>
                    <a:pt x="2964404" y="768875"/>
                  </a:lnTo>
                  <a:lnTo>
                    <a:pt x="2998415" y="738273"/>
                  </a:lnTo>
                  <a:lnTo>
                    <a:pt x="3032742" y="708117"/>
                  </a:lnTo>
                  <a:lnTo>
                    <a:pt x="3067392" y="678417"/>
                  </a:lnTo>
                  <a:lnTo>
                    <a:pt x="3102374" y="649184"/>
                  </a:lnTo>
                  <a:lnTo>
                    <a:pt x="3137696" y="620431"/>
                  </a:lnTo>
                  <a:lnTo>
                    <a:pt x="3173365" y="592167"/>
                  </a:lnTo>
                  <a:lnTo>
                    <a:pt x="3209389" y="564405"/>
                  </a:lnTo>
                  <a:lnTo>
                    <a:pt x="3245777" y="537155"/>
                  </a:lnTo>
                  <a:lnTo>
                    <a:pt x="3282535" y="510429"/>
                  </a:lnTo>
                  <a:lnTo>
                    <a:pt x="3319673" y="484237"/>
                  </a:lnTo>
                  <a:lnTo>
                    <a:pt x="3357197" y="458590"/>
                  </a:lnTo>
                  <a:lnTo>
                    <a:pt x="3395117" y="433501"/>
                  </a:lnTo>
                  <a:lnTo>
                    <a:pt x="3433439" y="408980"/>
                  </a:lnTo>
                  <a:lnTo>
                    <a:pt x="3472171" y="385037"/>
                  </a:lnTo>
                  <a:lnTo>
                    <a:pt x="3511322" y="361685"/>
                  </a:lnTo>
                  <a:lnTo>
                    <a:pt x="3550899" y="338934"/>
                  </a:lnTo>
                  <a:lnTo>
                    <a:pt x="3590911" y="316796"/>
                  </a:lnTo>
                  <a:lnTo>
                    <a:pt x="3631365" y="295282"/>
                  </a:lnTo>
                  <a:lnTo>
                    <a:pt x="3672269" y="274402"/>
                  </a:lnTo>
                  <a:lnTo>
                    <a:pt x="3713630" y="254168"/>
                  </a:lnTo>
                  <a:lnTo>
                    <a:pt x="3755458" y="234591"/>
                  </a:lnTo>
                  <a:lnTo>
                    <a:pt x="3797759" y="215683"/>
                  </a:lnTo>
                  <a:lnTo>
                    <a:pt x="3840542" y="197454"/>
                  </a:lnTo>
                  <a:lnTo>
                    <a:pt x="3883814" y="179915"/>
                  </a:lnTo>
                  <a:lnTo>
                    <a:pt x="3927584" y="163078"/>
                  </a:lnTo>
                  <a:lnTo>
                    <a:pt x="3971860" y="146954"/>
                  </a:lnTo>
                  <a:lnTo>
                    <a:pt x="4016648" y="131553"/>
                  </a:lnTo>
                  <a:lnTo>
                    <a:pt x="4061957" y="116888"/>
                  </a:lnTo>
                  <a:lnTo>
                    <a:pt x="4107796" y="102969"/>
                  </a:lnTo>
                  <a:lnTo>
                    <a:pt x="4154171" y="89807"/>
                  </a:lnTo>
                  <a:lnTo>
                    <a:pt x="4201092" y="77413"/>
                  </a:lnTo>
                  <a:lnTo>
                    <a:pt x="4248565" y="65799"/>
                  </a:lnTo>
                  <a:lnTo>
                    <a:pt x="4296598" y="54976"/>
                  </a:lnTo>
                  <a:lnTo>
                    <a:pt x="4345200" y="44955"/>
                  </a:lnTo>
                  <a:lnTo>
                    <a:pt x="4394378" y="35747"/>
                  </a:lnTo>
                  <a:lnTo>
                    <a:pt x="4444141" y="27362"/>
                  </a:lnTo>
                  <a:lnTo>
                    <a:pt x="4494496" y="19813"/>
                  </a:lnTo>
                  <a:lnTo>
                    <a:pt x="4545451" y="13111"/>
                  </a:lnTo>
                  <a:lnTo>
                    <a:pt x="4597013" y="7266"/>
                  </a:lnTo>
                  <a:lnTo>
                    <a:pt x="4649192" y="2290"/>
                  </a:lnTo>
                  <a:lnTo>
                    <a:pt x="4678711" y="0"/>
                  </a:lnTo>
                </a:path>
              </a:pathLst>
            </a:custGeom>
            <a:ln w="24999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12153" y="1667052"/>
            <a:ext cx="18176240" cy="47625"/>
          </a:xfrm>
          <a:custGeom>
            <a:avLst/>
            <a:gdLst/>
            <a:ahLst/>
            <a:cxnLst/>
            <a:rect l="l" t="t" r="r" b="b"/>
            <a:pathLst>
              <a:path w="18176240" h="47625">
                <a:moveTo>
                  <a:pt x="18175834" y="0"/>
                </a:moveTo>
                <a:lnTo>
                  <a:pt x="0" y="0"/>
                </a:lnTo>
                <a:lnTo>
                  <a:pt x="0" y="47625"/>
                </a:lnTo>
                <a:lnTo>
                  <a:pt x="18175834" y="47625"/>
                </a:lnTo>
                <a:lnTo>
                  <a:pt x="18175834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975344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41610" y="2299868"/>
            <a:ext cx="1217206" cy="446925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09134" y="2795168"/>
            <a:ext cx="2374049" cy="360426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39749" y="2188159"/>
            <a:ext cx="17084675" cy="1574165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12700" marR="5080" algn="just">
              <a:lnSpc>
                <a:spcPct val="91100"/>
              </a:lnSpc>
              <a:spcBef>
                <a:spcPts val="484"/>
              </a:spcBef>
            </a:pP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Get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>
                <a:solidFill>
                  <a:srgbClr val="332C2C"/>
                </a:solidFill>
                <a:latin typeface="Verdana"/>
                <a:cs typeface="Verdana"/>
              </a:rPr>
              <a:t>ready</a:t>
            </a:r>
            <a:r>
              <a:rPr sz="3600" spc="32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mtClean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lang="en-US" sz="3600" dirty="0" smtClean="0">
                <a:solidFill>
                  <a:srgbClr val="332C2C"/>
                </a:solidFill>
                <a:latin typeface="Verdana"/>
                <a:cs typeface="Verdana"/>
              </a:rPr>
              <a:t>       </a:t>
            </a:r>
            <a:r>
              <a:rPr sz="3600" spc="32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mtClean="0">
                <a:solidFill>
                  <a:srgbClr val="332C2C"/>
                </a:solidFill>
                <a:latin typeface="Verdana"/>
                <a:cs typeface="Verdana"/>
              </a:rPr>
              <a:t>towards</a:t>
            </a:r>
            <a:r>
              <a:rPr sz="3600" spc="32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success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95" dirty="0">
                <a:solidFill>
                  <a:srgbClr val="332C2C"/>
                </a:solidFill>
                <a:latin typeface="Verdana"/>
                <a:cs typeface="Verdana"/>
              </a:rPr>
              <a:t>with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our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55" dirty="0">
                <a:solidFill>
                  <a:srgbClr val="332C2C"/>
                </a:solidFill>
                <a:latin typeface="Verdana"/>
                <a:cs typeface="Verdana"/>
              </a:rPr>
              <a:t>algorithmic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predictions</a:t>
            </a:r>
            <a:r>
              <a:rPr sz="3600" spc="3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-25" dirty="0">
                <a:solidFill>
                  <a:srgbClr val="332C2C"/>
                </a:solidFill>
                <a:latin typeface="Verdana"/>
                <a:cs typeface="Verdana"/>
              </a:rPr>
              <a:t>for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stable</a:t>
            </a:r>
            <a:r>
              <a:rPr sz="3600" spc="4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600" spc="4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rentals.</a:t>
            </a:r>
            <a:r>
              <a:rPr sz="3600" spc="4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85" dirty="0">
                <a:solidFill>
                  <a:srgbClr val="332C2C"/>
                </a:solidFill>
                <a:latin typeface="Verdana"/>
                <a:cs typeface="Verdana"/>
              </a:rPr>
              <a:t>Join</a:t>
            </a:r>
            <a:r>
              <a:rPr sz="3600" spc="4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us</a:t>
            </a:r>
            <a:r>
              <a:rPr sz="3600" spc="4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110" dirty="0">
                <a:solidFill>
                  <a:srgbClr val="332C2C"/>
                </a:solidFill>
                <a:latin typeface="Verdana"/>
                <a:cs typeface="Verdana"/>
              </a:rPr>
              <a:t>on</a:t>
            </a:r>
            <a:r>
              <a:rPr sz="3600" spc="4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a</a:t>
            </a:r>
            <a:r>
              <a:rPr sz="3600" spc="4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journey</a:t>
            </a:r>
            <a:r>
              <a:rPr sz="3600" spc="49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600" spc="49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600" spc="490" dirty="0" smtClean="0">
                <a:solidFill>
                  <a:srgbClr val="332C2C"/>
                </a:solidFill>
                <a:latin typeface="Verdana"/>
                <a:cs typeface="Verdana"/>
              </a:rPr>
              <a:t>           </a:t>
            </a:r>
            <a:r>
              <a:rPr sz="3600" spc="85" smtClean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600" spc="49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-20" dirty="0">
                <a:solidFill>
                  <a:srgbClr val="332C2C"/>
                </a:solidFill>
                <a:latin typeface="Verdana"/>
                <a:cs typeface="Verdana"/>
              </a:rPr>
              <a:t>data-</a:t>
            </a:r>
            <a:r>
              <a:rPr sz="3600" spc="-10" dirty="0">
                <a:solidFill>
                  <a:srgbClr val="332C2C"/>
                </a:solidFill>
                <a:latin typeface="Verdana"/>
                <a:cs typeface="Verdana"/>
              </a:rPr>
              <a:t>driven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60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6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60" dirty="0">
                <a:solidFill>
                  <a:srgbClr val="332C2C"/>
                </a:solidFill>
                <a:latin typeface="Verdana"/>
                <a:cs typeface="Verdana"/>
              </a:rPr>
              <a:t>optimize</a:t>
            </a:r>
            <a:r>
              <a:rPr sz="36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-40" dirty="0">
                <a:solidFill>
                  <a:srgbClr val="332C2C"/>
                </a:solidFill>
                <a:latin typeface="Verdana"/>
                <a:cs typeface="Verdana"/>
              </a:rPr>
              <a:t>your</a:t>
            </a:r>
            <a:r>
              <a:rPr sz="36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6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6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00" spc="-10" dirty="0">
                <a:solidFill>
                  <a:srgbClr val="332C2C"/>
                </a:solidFill>
                <a:latin typeface="Verdana"/>
                <a:cs typeface="Verdana"/>
              </a:rPr>
              <a:t>business.</a:t>
            </a:r>
            <a:endParaRPr sz="3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95501" y="497294"/>
            <a:ext cx="6827520" cy="107886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6900" b="1" dirty="0">
                <a:latin typeface="Calibri"/>
                <a:cs typeface="Calibri"/>
              </a:rPr>
              <a:t>Proposed</a:t>
            </a:r>
            <a:r>
              <a:rPr sz="6900" b="1" spc="-225" dirty="0">
                <a:latin typeface="Calibri"/>
                <a:cs typeface="Calibri"/>
              </a:rPr>
              <a:t> </a:t>
            </a:r>
            <a:r>
              <a:rPr sz="6900" b="1" spc="95" dirty="0">
                <a:latin typeface="Calibri"/>
                <a:cs typeface="Calibri"/>
              </a:rPr>
              <a:t>Solution</a:t>
            </a:r>
            <a:endParaRPr sz="6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666816"/>
            <a:ext cx="18300700" cy="5633085"/>
            <a:chOff x="0" y="4666816"/>
            <a:chExt cx="18300700" cy="563308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666816"/>
              <a:ext cx="18288000" cy="562018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3609302" y="6216619"/>
              <a:ext cx="4679315" cy="4070985"/>
            </a:xfrm>
            <a:custGeom>
              <a:avLst/>
              <a:gdLst/>
              <a:ahLst/>
              <a:cxnLst/>
              <a:rect l="l" t="t" r="r" b="b"/>
              <a:pathLst>
                <a:path w="4679315" h="4070984">
                  <a:moveTo>
                    <a:pt x="0" y="4070378"/>
                  </a:moveTo>
                  <a:lnTo>
                    <a:pt x="49346" y="4043276"/>
                  </a:lnTo>
                  <a:lnTo>
                    <a:pt x="88924" y="4020525"/>
                  </a:lnTo>
                  <a:lnTo>
                    <a:pt x="128075" y="3997173"/>
                  </a:lnTo>
                  <a:lnTo>
                    <a:pt x="166808" y="3973231"/>
                  </a:lnTo>
                  <a:lnTo>
                    <a:pt x="205130" y="3948710"/>
                  </a:lnTo>
                  <a:lnTo>
                    <a:pt x="243050" y="3923620"/>
                  </a:lnTo>
                  <a:lnTo>
                    <a:pt x="280576" y="3897974"/>
                  </a:lnTo>
                  <a:lnTo>
                    <a:pt x="317714" y="3871782"/>
                  </a:lnTo>
                  <a:lnTo>
                    <a:pt x="354474" y="3845056"/>
                  </a:lnTo>
                  <a:lnTo>
                    <a:pt x="390862" y="3817806"/>
                  </a:lnTo>
                  <a:lnTo>
                    <a:pt x="426888" y="3790044"/>
                  </a:lnTo>
                  <a:lnTo>
                    <a:pt x="462558" y="3761780"/>
                  </a:lnTo>
                  <a:lnTo>
                    <a:pt x="497880" y="3733027"/>
                  </a:lnTo>
                  <a:lnTo>
                    <a:pt x="532864" y="3703795"/>
                  </a:lnTo>
                  <a:lnTo>
                    <a:pt x="567516" y="3674095"/>
                  </a:lnTo>
                  <a:lnTo>
                    <a:pt x="601844" y="3643938"/>
                  </a:lnTo>
                  <a:lnTo>
                    <a:pt x="635856" y="3613336"/>
                  </a:lnTo>
                  <a:lnTo>
                    <a:pt x="669560" y="3582300"/>
                  </a:lnTo>
                  <a:lnTo>
                    <a:pt x="702965" y="3550840"/>
                  </a:lnTo>
                  <a:lnTo>
                    <a:pt x="736077" y="3518968"/>
                  </a:lnTo>
                  <a:lnTo>
                    <a:pt x="768905" y="3486696"/>
                  </a:lnTo>
                  <a:lnTo>
                    <a:pt x="801457" y="3454033"/>
                  </a:lnTo>
                  <a:lnTo>
                    <a:pt x="833740" y="3420992"/>
                  </a:lnTo>
                  <a:lnTo>
                    <a:pt x="865763" y="3387584"/>
                  </a:lnTo>
                  <a:lnTo>
                    <a:pt x="897533" y="3353819"/>
                  </a:lnTo>
                  <a:lnTo>
                    <a:pt x="929059" y="3319709"/>
                  </a:lnTo>
                  <a:lnTo>
                    <a:pt x="960347" y="3285264"/>
                  </a:lnTo>
                  <a:lnTo>
                    <a:pt x="991407" y="3250497"/>
                  </a:lnTo>
                  <a:lnTo>
                    <a:pt x="1022245" y="3215418"/>
                  </a:lnTo>
                  <a:lnTo>
                    <a:pt x="1052870" y="3180038"/>
                  </a:lnTo>
                  <a:lnTo>
                    <a:pt x="1083290" y="3144369"/>
                  </a:lnTo>
                  <a:lnTo>
                    <a:pt x="1113513" y="3108421"/>
                  </a:lnTo>
                  <a:lnTo>
                    <a:pt x="1143546" y="3072206"/>
                  </a:lnTo>
                  <a:lnTo>
                    <a:pt x="1173398" y="3035735"/>
                  </a:lnTo>
                  <a:lnTo>
                    <a:pt x="1203075" y="2999019"/>
                  </a:lnTo>
                  <a:lnTo>
                    <a:pt x="1232587" y="2962069"/>
                  </a:lnTo>
                  <a:lnTo>
                    <a:pt x="1261941" y="2924896"/>
                  </a:lnTo>
                  <a:lnTo>
                    <a:pt x="1291145" y="2887511"/>
                  </a:lnTo>
                  <a:lnTo>
                    <a:pt x="1320207" y="2849926"/>
                  </a:lnTo>
                  <a:lnTo>
                    <a:pt x="1349134" y="2812152"/>
                  </a:lnTo>
                  <a:lnTo>
                    <a:pt x="1377935" y="2774200"/>
                  </a:lnTo>
                  <a:lnTo>
                    <a:pt x="1406618" y="2736080"/>
                  </a:lnTo>
                  <a:lnTo>
                    <a:pt x="1435190" y="2697805"/>
                  </a:lnTo>
                  <a:lnTo>
                    <a:pt x="1463659" y="2659385"/>
                  </a:lnTo>
                  <a:lnTo>
                    <a:pt x="1492034" y="2620831"/>
                  </a:lnTo>
                  <a:lnTo>
                    <a:pt x="1520321" y="2582155"/>
                  </a:lnTo>
                  <a:lnTo>
                    <a:pt x="1548530" y="2543367"/>
                  </a:lnTo>
                  <a:lnTo>
                    <a:pt x="1576667" y="2504479"/>
                  </a:lnTo>
                  <a:lnTo>
                    <a:pt x="1604741" y="2465502"/>
                  </a:lnTo>
                  <a:lnTo>
                    <a:pt x="1632760" y="2426447"/>
                  </a:lnTo>
                  <a:lnTo>
                    <a:pt x="1660732" y="2387326"/>
                  </a:lnTo>
                  <a:lnTo>
                    <a:pt x="1688663" y="2348148"/>
                  </a:lnTo>
                  <a:lnTo>
                    <a:pt x="1716563" y="2308926"/>
                  </a:lnTo>
                  <a:lnTo>
                    <a:pt x="1744440" y="2269671"/>
                  </a:lnTo>
                  <a:lnTo>
                    <a:pt x="1772300" y="2230393"/>
                  </a:lnTo>
                  <a:lnTo>
                    <a:pt x="1800153" y="2191104"/>
                  </a:lnTo>
                  <a:lnTo>
                    <a:pt x="1828005" y="2151816"/>
                  </a:lnTo>
                  <a:lnTo>
                    <a:pt x="1855865" y="2112538"/>
                  </a:lnTo>
                  <a:lnTo>
                    <a:pt x="1883741" y="2073283"/>
                  </a:lnTo>
                  <a:lnTo>
                    <a:pt x="1911641" y="2034061"/>
                  </a:lnTo>
                  <a:lnTo>
                    <a:pt x="1939572" y="1994884"/>
                  </a:lnTo>
                  <a:lnTo>
                    <a:pt x="1967543" y="1955762"/>
                  </a:lnTo>
                  <a:lnTo>
                    <a:pt x="1995561" y="1916708"/>
                  </a:lnTo>
                  <a:lnTo>
                    <a:pt x="2023635" y="1877731"/>
                  </a:lnTo>
                  <a:lnTo>
                    <a:pt x="2051772" y="1838843"/>
                  </a:lnTo>
                  <a:lnTo>
                    <a:pt x="2079979" y="1800056"/>
                  </a:lnTo>
                  <a:lnTo>
                    <a:pt x="2108266" y="1761379"/>
                  </a:lnTo>
                  <a:lnTo>
                    <a:pt x="2136639" y="1722826"/>
                  </a:lnTo>
                  <a:lnTo>
                    <a:pt x="2165108" y="1684406"/>
                  </a:lnTo>
                  <a:lnTo>
                    <a:pt x="2193679" y="1646131"/>
                  </a:lnTo>
                  <a:lnTo>
                    <a:pt x="2222360" y="1608011"/>
                  </a:lnTo>
                  <a:lnTo>
                    <a:pt x="2251160" y="1570059"/>
                  </a:lnTo>
                  <a:lnTo>
                    <a:pt x="2280086" y="1532285"/>
                  </a:lnTo>
                  <a:lnTo>
                    <a:pt x="2309146" y="1494700"/>
                  </a:lnTo>
                  <a:lnTo>
                    <a:pt x="2338349" y="1457316"/>
                  </a:lnTo>
                  <a:lnTo>
                    <a:pt x="2367701" y="1420143"/>
                  </a:lnTo>
                  <a:lnTo>
                    <a:pt x="2397212" y="1383193"/>
                  </a:lnTo>
                  <a:lnTo>
                    <a:pt x="2426888" y="1346477"/>
                  </a:lnTo>
                  <a:lnTo>
                    <a:pt x="2456738" y="1310006"/>
                  </a:lnTo>
                  <a:lnTo>
                    <a:pt x="2486770" y="1273791"/>
                  </a:lnTo>
                  <a:lnTo>
                    <a:pt x="2516991" y="1237843"/>
                  </a:lnTo>
                  <a:lnTo>
                    <a:pt x="2547409" y="1202174"/>
                  </a:lnTo>
                  <a:lnTo>
                    <a:pt x="2578033" y="1166794"/>
                  </a:lnTo>
                  <a:lnTo>
                    <a:pt x="2608870" y="1131715"/>
                  </a:lnTo>
                  <a:lnTo>
                    <a:pt x="2639928" y="1096947"/>
                  </a:lnTo>
                  <a:lnTo>
                    <a:pt x="2671215" y="1062503"/>
                  </a:lnTo>
                  <a:lnTo>
                    <a:pt x="2702739" y="1028393"/>
                  </a:lnTo>
                  <a:lnTo>
                    <a:pt x="2734507" y="994628"/>
                  </a:lnTo>
                  <a:lnTo>
                    <a:pt x="2766529" y="961219"/>
                  </a:lnTo>
                  <a:lnTo>
                    <a:pt x="2798810" y="928178"/>
                  </a:lnTo>
                  <a:lnTo>
                    <a:pt x="2831361" y="895516"/>
                  </a:lnTo>
                  <a:lnTo>
                    <a:pt x="2864187" y="863243"/>
                  </a:lnTo>
                  <a:lnTo>
                    <a:pt x="2897298" y="831372"/>
                  </a:lnTo>
                  <a:lnTo>
                    <a:pt x="2930701" y="799912"/>
                  </a:lnTo>
                  <a:lnTo>
                    <a:pt x="2964404" y="768875"/>
                  </a:lnTo>
                  <a:lnTo>
                    <a:pt x="2998415" y="738273"/>
                  </a:lnTo>
                  <a:lnTo>
                    <a:pt x="3032742" y="708117"/>
                  </a:lnTo>
                  <a:lnTo>
                    <a:pt x="3067392" y="678417"/>
                  </a:lnTo>
                  <a:lnTo>
                    <a:pt x="3102374" y="649184"/>
                  </a:lnTo>
                  <a:lnTo>
                    <a:pt x="3137696" y="620431"/>
                  </a:lnTo>
                  <a:lnTo>
                    <a:pt x="3173365" y="592167"/>
                  </a:lnTo>
                  <a:lnTo>
                    <a:pt x="3209389" y="564405"/>
                  </a:lnTo>
                  <a:lnTo>
                    <a:pt x="3245777" y="537155"/>
                  </a:lnTo>
                  <a:lnTo>
                    <a:pt x="3282535" y="510429"/>
                  </a:lnTo>
                  <a:lnTo>
                    <a:pt x="3319673" y="484237"/>
                  </a:lnTo>
                  <a:lnTo>
                    <a:pt x="3357197" y="458590"/>
                  </a:lnTo>
                  <a:lnTo>
                    <a:pt x="3395117" y="433501"/>
                  </a:lnTo>
                  <a:lnTo>
                    <a:pt x="3433439" y="408980"/>
                  </a:lnTo>
                  <a:lnTo>
                    <a:pt x="3472171" y="385037"/>
                  </a:lnTo>
                  <a:lnTo>
                    <a:pt x="3511322" y="361685"/>
                  </a:lnTo>
                  <a:lnTo>
                    <a:pt x="3550899" y="338934"/>
                  </a:lnTo>
                  <a:lnTo>
                    <a:pt x="3590911" y="316796"/>
                  </a:lnTo>
                  <a:lnTo>
                    <a:pt x="3631365" y="295282"/>
                  </a:lnTo>
                  <a:lnTo>
                    <a:pt x="3672269" y="274402"/>
                  </a:lnTo>
                  <a:lnTo>
                    <a:pt x="3713630" y="254168"/>
                  </a:lnTo>
                  <a:lnTo>
                    <a:pt x="3755458" y="234591"/>
                  </a:lnTo>
                  <a:lnTo>
                    <a:pt x="3797759" y="215683"/>
                  </a:lnTo>
                  <a:lnTo>
                    <a:pt x="3840542" y="197454"/>
                  </a:lnTo>
                  <a:lnTo>
                    <a:pt x="3883814" y="179915"/>
                  </a:lnTo>
                  <a:lnTo>
                    <a:pt x="3927584" y="163078"/>
                  </a:lnTo>
                  <a:lnTo>
                    <a:pt x="3971860" y="146954"/>
                  </a:lnTo>
                  <a:lnTo>
                    <a:pt x="4016648" y="131553"/>
                  </a:lnTo>
                  <a:lnTo>
                    <a:pt x="4061957" y="116888"/>
                  </a:lnTo>
                  <a:lnTo>
                    <a:pt x="4107796" y="102969"/>
                  </a:lnTo>
                  <a:lnTo>
                    <a:pt x="4154171" y="89807"/>
                  </a:lnTo>
                  <a:lnTo>
                    <a:pt x="4201092" y="77413"/>
                  </a:lnTo>
                  <a:lnTo>
                    <a:pt x="4248565" y="65799"/>
                  </a:lnTo>
                  <a:lnTo>
                    <a:pt x="4296598" y="54976"/>
                  </a:lnTo>
                  <a:lnTo>
                    <a:pt x="4345200" y="44955"/>
                  </a:lnTo>
                  <a:lnTo>
                    <a:pt x="4394378" y="35747"/>
                  </a:lnTo>
                  <a:lnTo>
                    <a:pt x="4444141" y="27362"/>
                  </a:lnTo>
                  <a:lnTo>
                    <a:pt x="4494496" y="19813"/>
                  </a:lnTo>
                  <a:lnTo>
                    <a:pt x="4545451" y="13111"/>
                  </a:lnTo>
                  <a:lnTo>
                    <a:pt x="4597013" y="7266"/>
                  </a:lnTo>
                  <a:lnTo>
                    <a:pt x="4649192" y="2290"/>
                  </a:lnTo>
                  <a:lnTo>
                    <a:pt x="4678711" y="0"/>
                  </a:lnTo>
                </a:path>
              </a:pathLst>
            </a:custGeom>
            <a:ln w="24999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12166" y="1966366"/>
            <a:ext cx="18176240" cy="47625"/>
          </a:xfrm>
          <a:custGeom>
            <a:avLst/>
            <a:gdLst/>
            <a:ahLst/>
            <a:cxnLst/>
            <a:rect l="l" t="t" r="r" b="b"/>
            <a:pathLst>
              <a:path w="18176240" h="47625">
                <a:moveTo>
                  <a:pt x="18175821" y="0"/>
                </a:moveTo>
                <a:lnTo>
                  <a:pt x="0" y="0"/>
                </a:lnTo>
                <a:lnTo>
                  <a:pt x="0" y="47625"/>
                </a:lnTo>
                <a:lnTo>
                  <a:pt x="18175821" y="47625"/>
                </a:lnTo>
                <a:lnTo>
                  <a:pt x="18175821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975344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96868" y="2613901"/>
            <a:ext cx="2026475" cy="45852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99748" y="3116338"/>
            <a:ext cx="1578668" cy="37031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782500" y="3633076"/>
            <a:ext cx="2066556" cy="36793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179067" y="2500134"/>
            <a:ext cx="16419194" cy="1677190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ct val="91600"/>
              </a:lnSpc>
              <a:spcBef>
                <a:spcPts val="490"/>
              </a:spcBef>
            </a:pP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Explore</a:t>
            </a:r>
            <a:r>
              <a:rPr sz="36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75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650" spc="-26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650" spc="-265" dirty="0" smtClean="0">
                <a:solidFill>
                  <a:srgbClr val="332C2C"/>
                </a:solidFill>
                <a:latin typeface="Verdana"/>
                <a:cs typeface="Verdana"/>
              </a:rPr>
              <a:t>                 </a:t>
            </a:r>
            <a:r>
              <a:rPr sz="3650" smtClean="0">
                <a:solidFill>
                  <a:srgbClr val="332C2C"/>
                </a:solidFill>
                <a:latin typeface="Verdana"/>
                <a:cs typeface="Verdana"/>
              </a:rPr>
              <a:t>patterns</a:t>
            </a:r>
            <a:r>
              <a:rPr sz="3650" spc="-270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6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6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-10" dirty="0">
                <a:solidFill>
                  <a:srgbClr val="332C2C"/>
                </a:solidFill>
                <a:latin typeface="Verdana"/>
                <a:cs typeface="Verdana"/>
              </a:rPr>
              <a:t>rentals</a:t>
            </a:r>
            <a:r>
              <a:rPr sz="3650" spc="-26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110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6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uncover</a:t>
            </a:r>
            <a:r>
              <a:rPr sz="36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75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650" spc="-26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-25">
                <a:solidFill>
                  <a:srgbClr val="332C2C"/>
                </a:solidFill>
                <a:latin typeface="Verdana"/>
                <a:cs typeface="Verdana"/>
              </a:rPr>
              <a:t>key </a:t>
            </a:r>
            <a:endParaRPr lang="en-US" sz="3650" spc="-25" dirty="0" smtClean="0">
              <a:solidFill>
                <a:srgbClr val="332C2C"/>
              </a:solidFill>
              <a:latin typeface="Verdana"/>
              <a:cs typeface="Verdana"/>
            </a:endParaRPr>
          </a:p>
          <a:p>
            <a:pPr marL="12700" marR="5080">
              <a:lnSpc>
                <a:spcPct val="91600"/>
              </a:lnSpc>
              <a:spcBef>
                <a:spcPts val="490"/>
              </a:spcBef>
            </a:pPr>
            <a:r>
              <a:rPr lang="en-US" sz="3650" spc="-25" dirty="0" smtClean="0">
                <a:solidFill>
                  <a:srgbClr val="332C2C"/>
                </a:solidFill>
                <a:latin typeface="Verdana"/>
                <a:cs typeface="Verdana"/>
              </a:rPr>
              <a:t>           </a:t>
            </a:r>
            <a:r>
              <a:rPr sz="3650" spc="90" smtClean="0">
                <a:solidFill>
                  <a:srgbClr val="332C2C"/>
                </a:solidFill>
                <a:latin typeface="Verdana"/>
                <a:cs typeface="Verdana"/>
              </a:rPr>
              <a:t>inﬂuencing</a:t>
            </a:r>
            <a:r>
              <a:rPr sz="3650" spc="-225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demand.</a:t>
            </a:r>
            <a:r>
              <a:rPr sz="365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Gain</a:t>
            </a:r>
            <a:r>
              <a:rPr sz="365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valuable</a:t>
            </a:r>
            <a:r>
              <a:rPr sz="365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65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50" dirty="0">
                <a:solidFill>
                  <a:srgbClr val="332C2C"/>
                </a:solidFill>
                <a:latin typeface="Verdana"/>
                <a:cs typeface="Verdana"/>
              </a:rPr>
              <a:t>into</a:t>
            </a:r>
            <a:r>
              <a:rPr sz="365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user</a:t>
            </a:r>
            <a:r>
              <a:rPr sz="365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-10" dirty="0">
                <a:solidFill>
                  <a:srgbClr val="332C2C"/>
                </a:solidFill>
                <a:latin typeface="Verdana"/>
                <a:cs typeface="Verdana"/>
              </a:rPr>
              <a:t>behaviors </a:t>
            </a:r>
            <a:r>
              <a:rPr sz="3650" spc="110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65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>
                <a:solidFill>
                  <a:srgbClr val="332C2C"/>
                </a:solidFill>
                <a:latin typeface="Verdana"/>
                <a:cs typeface="Verdana"/>
              </a:rPr>
              <a:t>environmental</a:t>
            </a:r>
            <a:r>
              <a:rPr sz="3650" spc="-21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650" spc="-210" dirty="0" smtClean="0">
                <a:solidFill>
                  <a:srgbClr val="332C2C"/>
                </a:solidFill>
                <a:latin typeface="Verdana"/>
                <a:cs typeface="Verdana"/>
              </a:rPr>
              <a:t>                 </a:t>
            </a:r>
            <a:r>
              <a:rPr sz="3650" spc="55" smtClean="0">
                <a:solidFill>
                  <a:srgbClr val="332C2C"/>
                </a:solidFill>
                <a:latin typeface="Verdana"/>
                <a:cs typeface="Verdana"/>
              </a:rPr>
              <a:t>that</a:t>
            </a:r>
            <a:r>
              <a:rPr sz="3650" spc="-215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114" dirty="0">
                <a:solidFill>
                  <a:srgbClr val="332C2C"/>
                </a:solidFill>
                <a:latin typeface="Verdana"/>
                <a:cs typeface="Verdana"/>
              </a:rPr>
              <a:t>impact</a:t>
            </a:r>
            <a:r>
              <a:rPr sz="365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65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650" spc="-10" dirty="0">
                <a:solidFill>
                  <a:srgbClr val="332C2C"/>
                </a:solidFill>
                <a:latin typeface="Verdana"/>
                <a:cs typeface="Verdana"/>
              </a:rPr>
              <a:t>trends.</a:t>
            </a:r>
            <a:endParaRPr sz="365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06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850" b="1" dirty="0">
                <a:solidFill>
                  <a:srgbClr val="000000"/>
                </a:solidFill>
                <a:latin typeface="Calibri"/>
                <a:cs typeface="Calibri"/>
              </a:rPr>
              <a:t>Data</a:t>
            </a:r>
            <a:r>
              <a:rPr sz="5850" b="1" spc="-229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5850" b="1" spc="45" dirty="0">
                <a:solidFill>
                  <a:srgbClr val="000000"/>
                </a:solidFill>
                <a:latin typeface="Calibri"/>
                <a:cs typeface="Calibri"/>
              </a:rPr>
              <a:t>Collection/Preprocessing</a:t>
            </a:r>
            <a:endParaRPr sz="58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2500" y="3897"/>
            <a:ext cx="18300700" cy="10295890"/>
            <a:chOff x="-12500" y="3897"/>
            <a:chExt cx="18300700" cy="10295890"/>
          </a:xfrm>
        </p:grpSpPr>
        <p:sp>
          <p:nvSpPr>
            <p:cNvPr id="3" name="object 3"/>
            <p:cNvSpPr/>
            <p:nvPr/>
          </p:nvSpPr>
          <p:spPr>
            <a:xfrm>
              <a:off x="0" y="4840146"/>
              <a:ext cx="5176520" cy="5447030"/>
            </a:xfrm>
            <a:custGeom>
              <a:avLst/>
              <a:gdLst/>
              <a:ahLst/>
              <a:cxnLst/>
              <a:rect l="l" t="t" r="r" b="b"/>
              <a:pathLst>
                <a:path w="5176520" h="5447030">
                  <a:moveTo>
                    <a:pt x="0" y="0"/>
                  </a:moveTo>
                  <a:lnTo>
                    <a:pt x="56648" y="10443"/>
                  </a:lnTo>
                  <a:lnTo>
                    <a:pt x="101517" y="19836"/>
                  </a:lnTo>
                  <a:lnTo>
                    <a:pt x="145914" y="30065"/>
                  </a:lnTo>
                  <a:lnTo>
                    <a:pt x="189846" y="41122"/>
                  </a:lnTo>
                  <a:lnTo>
                    <a:pt x="233318" y="52995"/>
                  </a:lnTo>
                  <a:lnTo>
                    <a:pt x="276336" y="65674"/>
                  </a:lnTo>
                  <a:lnTo>
                    <a:pt x="318906" y="79150"/>
                  </a:lnTo>
                  <a:lnTo>
                    <a:pt x="361033" y="93412"/>
                  </a:lnTo>
                  <a:lnTo>
                    <a:pt x="402722" y="108450"/>
                  </a:lnTo>
                  <a:lnTo>
                    <a:pt x="443981" y="124254"/>
                  </a:lnTo>
                  <a:lnTo>
                    <a:pt x="484813" y="140814"/>
                  </a:lnTo>
                  <a:lnTo>
                    <a:pt x="525226" y="158120"/>
                  </a:lnTo>
                  <a:lnTo>
                    <a:pt x="565224" y="176162"/>
                  </a:lnTo>
                  <a:lnTo>
                    <a:pt x="604813" y="194930"/>
                  </a:lnTo>
                  <a:lnTo>
                    <a:pt x="643999" y="214414"/>
                  </a:lnTo>
                  <a:lnTo>
                    <a:pt x="682788" y="234603"/>
                  </a:lnTo>
                  <a:lnTo>
                    <a:pt x="721185" y="255487"/>
                  </a:lnTo>
                  <a:lnTo>
                    <a:pt x="759197" y="277057"/>
                  </a:lnTo>
                  <a:lnTo>
                    <a:pt x="796827" y="299303"/>
                  </a:lnTo>
                  <a:lnTo>
                    <a:pt x="834084" y="322214"/>
                  </a:lnTo>
                  <a:lnTo>
                    <a:pt x="870971" y="345780"/>
                  </a:lnTo>
                  <a:lnTo>
                    <a:pt x="907495" y="369991"/>
                  </a:lnTo>
                  <a:lnTo>
                    <a:pt x="943661" y="394837"/>
                  </a:lnTo>
                  <a:lnTo>
                    <a:pt x="979476" y="420308"/>
                  </a:lnTo>
                  <a:lnTo>
                    <a:pt x="1014944" y="446394"/>
                  </a:lnTo>
                  <a:lnTo>
                    <a:pt x="1050071" y="473085"/>
                  </a:lnTo>
                  <a:lnTo>
                    <a:pt x="1084864" y="500371"/>
                  </a:lnTo>
                  <a:lnTo>
                    <a:pt x="1119327" y="528241"/>
                  </a:lnTo>
                  <a:lnTo>
                    <a:pt x="1153467" y="556686"/>
                  </a:lnTo>
                  <a:lnTo>
                    <a:pt x="1187289" y="585695"/>
                  </a:lnTo>
                  <a:lnTo>
                    <a:pt x="1220799" y="615259"/>
                  </a:lnTo>
                  <a:lnTo>
                    <a:pt x="1254002" y="645367"/>
                  </a:lnTo>
                  <a:lnTo>
                    <a:pt x="1286904" y="676009"/>
                  </a:lnTo>
                  <a:lnTo>
                    <a:pt x="1319511" y="707176"/>
                  </a:lnTo>
                  <a:lnTo>
                    <a:pt x="1351829" y="738856"/>
                  </a:lnTo>
                  <a:lnTo>
                    <a:pt x="1383863" y="771041"/>
                  </a:lnTo>
                  <a:lnTo>
                    <a:pt x="1415618" y="803719"/>
                  </a:lnTo>
                  <a:lnTo>
                    <a:pt x="1447101" y="836882"/>
                  </a:lnTo>
                  <a:lnTo>
                    <a:pt x="1478318" y="870518"/>
                  </a:lnTo>
                  <a:lnTo>
                    <a:pt x="1509273" y="904618"/>
                  </a:lnTo>
                  <a:lnTo>
                    <a:pt x="1539973" y="939171"/>
                  </a:lnTo>
                  <a:lnTo>
                    <a:pt x="1570423" y="974168"/>
                  </a:lnTo>
                  <a:lnTo>
                    <a:pt x="1600629" y="1009598"/>
                  </a:lnTo>
                  <a:lnTo>
                    <a:pt x="1630596" y="1045452"/>
                  </a:lnTo>
                  <a:lnTo>
                    <a:pt x="1660331" y="1081719"/>
                  </a:lnTo>
                  <a:lnTo>
                    <a:pt x="1689839" y="1118389"/>
                  </a:lnTo>
                  <a:lnTo>
                    <a:pt x="1719125" y="1155453"/>
                  </a:lnTo>
                  <a:lnTo>
                    <a:pt x="1748196" y="1192899"/>
                  </a:lnTo>
                  <a:lnTo>
                    <a:pt x="1777056" y="1230719"/>
                  </a:lnTo>
                  <a:lnTo>
                    <a:pt x="1805713" y="1268901"/>
                  </a:lnTo>
                  <a:lnTo>
                    <a:pt x="1834170" y="1307436"/>
                  </a:lnTo>
                  <a:lnTo>
                    <a:pt x="1862435" y="1346314"/>
                  </a:lnTo>
                  <a:lnTo>
                    <a:pt x="1890512" y="1385524"/>
                  </a:lnTo>
                  <a:lnTo>
                    <a:pt x="1918408" y="1425057"/>
                  </a:lnTo>
                  <a:lnTo>
                    <a:pt x="1946127" y="1464903"/>
                  </a:lnTo>
                  <a:lnTo>
                    <a:pt x="1973677" y="1505051"/>
                  </a:lnTo>
                  <a:lnTo>
                    <a:pt x="2001061" y="1545491"/>
                  </a:lnTo>
                  <a:lnTo>
                    <a:pt x="2028287" y="1586213"/>
                  </a:lnTo>
                  <a:lnTo>
                    <a:pt x="2055360" y="1627208"/>
                  </a:lnTo>
                  <a:lnTo>
                    <a:pt x="2082285" y="1668465"/>
                  </a:lnTo>
                  <a:lnTo>
                    <a:pt x="2109068" y="1709973"/>
                  </a:lnTo>
                  <a:lnTo>
                    <a:pt x="2135714" y="1751724"/>
                  </a:lnTo>
                  <a:lnTo>
                    <a:pt x="2162231" y="1793707"/>
                  </a:lnTo>
                  <a:lnTo>
                    <a:pt x="2188622" y="1835911"/>
                  </a:lnTo>
                  <a:lnTo>
                    <a:pt x="2214894" y="1878327"/>
                  </a:lnTo>
                  <a:lnTo>
                    <a:pt x="2241053" y="1920944"/>
                  </a:lnTo>
                  <a:lnTo>
                    <a:pt x="2267103" y="1963753"/>
                  </a:lnTo>
                  <a:lnTo>
                    <a:pt x="2293052" y="2006744"/>
                  </a:lnTo>
                  <a:lnTo>
                    <a:pt x="2318904" y="2049906"/>
                  </a:lnTo>
                  <a:lnTo>
                    <a:pt x="2344665" y="2093229"/>
                  </a:lnTo>
                  <a:lnTo>
                    <a:pt x="2370341" y="2136703"/>
                  </a:lnTo>
                  <a:lnTo>
                    <a:pt x="2395938" y="2180318"/>
                  </a:lnTo>
                  <a:lnTo>
                    <a:pt x="2421461" y="2224065"/>
                  </a:lnTo>
                  <a:lnTo>
                    <a:pt x="2446916" y="2267932"/>
                  </a:lnTo>
                  <a:lnTo>
                    <a:pt x="2472308" y="2311910"/>
                  </a:lnTo>
                  <a:lnTo>
                    <a:pt x="2497643" y="2355990"/>
                  </a:lnTo>
                  <a:lnTo>
                    <a:pt x="2522928" y="2400159"/>
                  </a:lnTo>
                  <a:lnTo>
                    <a:pt x="2548167" y="2444410"/>
                  </a:lnTo>
                  <a:lnTo>
                    <a:pt x="2573366" y="2488731"/>
                  </a:lnTo>
                  <a:lnTo>
                    <a:pt x="2598531" y="2533112"/>
                  </a:lnTo>
                  <a:lnTo>
                    <a:pt x="2623668" y="2577544"/>
                  </a:lnTo>
                  <a:lnTo>
                    <a:pt x="2648783" y="2622016"/>
                  </a:lnTo>
                  <a:lnTo>
                    <a:pt x="2673880" y="2666519"/>
                  </a:lnTo>
                  <a:lnTo>
                    <a:pt x="2698965" y="2711041"/>
                  </a:lnTo>
                  <a:lnTo>
                    <a:pt x="2724046" y="2755574"/>
                  </a:lnTo>
                  <a:lnTo>
                    <a:pt x="2749126" y="2800107"/>
                  </a:lnTo>
                  <a:lnTo>
                    <a:pt x="2774212" y="2844630"/>
                  </a:lnTo>
                  <a:lnTo>
                    <a:pt x="2799309" y="2889133"/>
                  </a:lnTo>
                  <a:lnTo>
                    <a:pt x="2824423" y="2933605"/>
                  </a:lnTo>
                  <a:lnTo>
                    <a:pt x="2849560" y="2978037"/>
                  </a:lnTo>
                  <a:lnTo>
                    <a:pt x="2874725" y="3022419"/>
                  </a:lnTo>
                  <a:lnTo>
                    <a:pt x="2899924" y="3066740"/>
                  </a:lnTo>
                  <a:lnTo>
                    <a:pt x="2925164" y="3110991"/>
                  </a:lnTo>
                  <a:lnTo>
                    <a:pt x="2950448" y="3155161"/>
                  </a:lnTo>
                  <a:lnTo>
                    <a:pt x="2975784" y="3199241"/>
                  </a:lnTo>
                  <a:lnTo>
                    <a:pt x="3001176" y="3243219"/>
                  </a:lnTo>
                  <a:lnTo>
                    <a:pt x="3026631" y="3287087"/>
                  </a:lnTo>
                  <a:lnTo>
                    <a:pt x="3052154" y="3330833"/>
                  </a:lnTo>
                  <a:lnTo>
                    <a:pt x="3077750" y="3374449"/>
                  </a:lnTo>
                  <a:lnTo>
                    <a:pt x="3103427" y="3417924"/>
                  </a:lnTo>
                  <a:lnTo>
                    <a:pt x="3129188" y="3461247"/>
                  </a:lnTo>
                  <a:lnTo>
                    <a:pt x="3155040" y="3504409"/>
                  </a:lnTo>
                  <a:lnTo>
                    <a:pt x="3180989" y="3547400"/>
                  </a:lnTo>
                  <a:lnTo>
                    <a:pt x="3207039" y="3590209"/>
                  </a:lnTo>
                  <a:lnTo>
                    <a:pt x="3233198" y="3632827"/>
                  </a:lnTo>
                  <a:lnTo>
                    <a:pt x="3259470" y="3675243"/>
                  </a:lnTo>
                  <a:lnTo>
                    <a:pt x="3285862" y="3717447"/>
                  </a:lnTo>
                  <a:lnTo>
                    <a:pt x="3312378" y="3759430"/>
                  </a:lnTo>
                  <a:lnTo>
                    <a:pt x="3339025" y="3801180"/>
                  </a:lnTo>
                  <a:lnTo>
                    <a:pt x="3365808" y="3842689"/>
                  </a:lnTo>
                  <a:lnTo>
                    <a:pt x="3392733" y="3883946"/>
                  </a:lnTo>
                  <a:lnTo>
                    <a:pt x="3419806" y="3924941"/>
                  </a:lnTo>
                  <a:lnTo>
                    <a:pt x="3447032" y="3965663"/>
                  </a:lnTo>
                  <a:lnTo>
                    <a:pt x="3474416" y="4006104"/>
                  </a:lnTo>
                  <a:lnTo>
                    <a:pt x="3501966" y="4046252"/>
                  </a:lnTo>
                  <a:lnTo>
                    <a:pt x="3529686" y="4086097"/>
                  </a:lnTo>
                  <a:lnTo>
                    <a:pt x="3557581" y="4125630"/>
                  </a:lnTo>
                  <a:lnTo>
                    <a:pt x="3585659" y="4164841"/>
                  </a:lnTo>
                  <a:lnTo>
                    <a:pt x="3613923" y="4203719"/>
                  </a:lnTo>
                  <a:lnTo>
                    <a:pt x="3642381" y="4242254"/>
                  </a:lnTo>
                  <a:lnTo>
                    <a:pt x="3671038" y="4280436"/>
                  </a:lnTo>
                  <a:lnTo>
                    <a:pt x="3699898" y="4318256"/>
                  </a:lnTo>
                  <a:lnTo>
                    <a:pt x="3728969" y="4355702"/>
                  </a:lnTo>
                  <a:lnTo>
                    <a:pt x="3758256" y="4392765"/>
                  </a:lnTo>
                  <a:lnTo>
                    <a:pt x="3787763" y="4429436"/>
                  </a:lnTo>
                  <a:lnTo>
                    <a:pt x="3817498" y="4465703"/>
                  </a:lnTo>
                  <a:lnTo>
                    <a:pt x="3847466" y="4501557"/>
                  </a:lnTo>
                  <a:lnTo>
                    <a:pt x="3877672" y="4536987"/>
                  </a:lnTo>
                  <a:lnTo>
                    <a:pt x="3908122" y="4571984"/>
                  </a:lnTo>
                  <a:lnTo>
                    <a:pt x="3938822" y="4606537"/>
                  </a:lnTo>
                  <a:lnTo>
                    <a:pt x="3969778" y="4640637"/>
                  </a:lnTo>
                  <a:lnTo>
                    <a:pt x="4000994" y="4674273"/>
                  </a:lnTo>
                  <a:lnTo>
                    <a:pt x="4032478" y="4707436"/>
                  </a:lnTo>
                  <a:lnTo>
                    <a:pt x="4064233" y="4740114"/>
                  </a:lnTo>
                  <a:lnTo>
                    <a:pt x="4096267" y="4772299"/>
                  </a:lnTo>
                  <a:lnTo>
                    <a:pt x="4128585" y="4803979"/>
                  </a:lnTo>
                  <a:lnTo>
                    <a:pt x="4161192" y="4835145"/>
                  </a:lnTo>
                  <a:lnTo>
                    <a:pt x="4194095" y="4865788"/>
                  </a:lnTo>
                  <a:lnTo>
                    <a:pt x="4227298" y="4895896"/>
                  </a:lnTo>
                  <a:lnTo>
                    <a:pt x="4260808" y="4925459"/>
                  </a:lnTo>
                  <a:lnTo>
                    <a:pt x="4294630" y="4954469"/>
                  </a:lnTo>
                  <a:lnTo>
                    <a:pt x="4328770" y="4982913"/>
                  </a:lnTo>
                  <a:lnTo>
                    <a:pt x="4363234" y="5010784"/>
                  </a:lnTo>
                  <a:lnTo>
                    <a:pt x="4398026" y="5038069"/>
                  </a:lnTo>
                  <a:lnTo>
                    <a:pt x="4433154" y="5064760"/>
                  </a:lnTo>
                  <a:lnTo>
                    <a:pt x="4468622" y="5090846"/>
                  </a:lnTo>
                  <a:lnTo>
                    <a:pt x="4504437" y="5116317"/>
                  </a:lnTo>
                  <a:lnTo>
                    <a:pt x="4540604" y="5141163"/>
                  </a:lnTo>
                  <a:lnTo>
                    <a:pt x="4577128" y="5165374"/>
                  </a:lnTo>
                  <a:lnTo>
                    <a:pt x="4614015" y="5188940"/>
                  </a:lnTo>
                  <a:lnTo>
                    <a:pt x="4651272" y="5211851"/>
                  </a:lnTo>
                  <a:lnTo>
                    <a:pt x="4688903" y="5234096"/>
                  </a:lnTo>
                  <a:lnTo>
                    <a:pt x="4726914" y="5255666"/>
                  </a:lnTo>
                  <a:lnTo>
                    <a:pt x="4765311" y="5276551"/>
                  </a:lnTo>
                  <a:lnTo>
                    <a:pt x="4804101" y="5296740"/>
                  </a:lnTo>
                  <a:lnTo>
                    <a:pt x="4843287" y="5316223"/>
                  </a:lnTo>
                  <a:lnTo>
                    <a:pt x="4882877" y="5334991"/>
                  </a:lnTo>
                  <a:lnTo>
                    <a:pt x="4922875" y="5353033"/>
                  </a:lnTo>
                  <a:lnTo>
                    <a:pt x="4963287" y="5370339"/>
                  </a:lnTo>
                  <a:lnTo>
                    <a:pt x="5004120" y="5386899"/>
                  </a:lnTo>
                  <a:lnTo>
                    <a:pt x="5045378" y="5402703"/>
                  </a:lnTo>
                  <a:lnTo>
                    <a:pt x="5087068" y="5417741"/>
                  </a:lnTo>
                  <a:lnTo>
                    <a:pt x="5129195" y="5432003"/>
                  </a:lnTo>
                  <a:lnTo>
                    <a:pt x="5171765" y="5445479"/>
                  </a:lnTo>
                  <a:lnTo>
                    <a:pt x="5176420" y="5446851"/>
                  </a:lnTo>
                </a:path>
              </a:pathLst>
            </a:custGeom>
            <a:ln w="25000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897"/>
              <a:ext cx="7993176" cy="1027747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548830"/>
              <a:ext cx="18288000" cy="9251950"/>
            </a:xfrm>
            <a:custGeom>
              <a:avLst/>
              <a:gdLst/>
              <a:ahLst/>
              <a:cxnLst/>
              <a:rect l="l" t="t" r="r" b="b"/>
              <a:pathLst>
                <a:path w="18288000" h="9251950">
                  <a:moveTo>
                    <a:pt x="18287988" y="9203855"/>
                  </a:moveTo>
                  <a:lnTo>
                    <a:pt x="0" y="9203855"/>
                  </a:lnTo>
                  <a:lnTo>
                    <a:pt x="0" y="9251480"/>
                  </a:lnTo>
                  <a:lnTo>
                    <a:pt x="18287988" y="9251480"/>
                  </a:lnTo>
                  <a:lnTo>
                    <a:pt x="18287988" y="9203855"/>
                  </a:lnTo>
                  <a:close/>
                </a:path>
                <a:path w="18288000" h="9251950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391015" y="1845094"/>
            <a:ext cx="5061585" cy="18961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7350"/>
              </a:lnSpc>
              <a:spcBef>
                <a:spcPts val="229"/>
              </a:spcBef>
            </a:pPr>
            <a:r>
              <a:rPr sz="6150" spc="-290" dirty="0">
                <a:solidFill>
                  <a:srgbClr val="332C2C"/>
                </a:solidFill>
                <a:latin typeface="Georgia"/>
                <a:cs typeface="Georgia"/>
              </a:rPr>
              <a:t>Data</a:t>
            </a:r>
            <a:r>
              <a:rPr sz="6150" spc="-295" dirty="0">
                <a:solidFill>
                  <a:srgbClr val="332C2C"/>
                </a:solidFill>
                <a:latin typeface="Georgia"/>
                <a:cs typeface="Georgia"/>
              </a:rPr>
              <a:t> Mining </a:t>
            </a:r>
            <a:r>
              <a:rPr sz="6150" spc="-110" dirty="0">
                <a:solidFill>
                  <a:srgbClr val="332C2C"/>
                </a:solidFill>
                <a:latin typeface="Georgia"/>
                <a:cs typeface="Georgia"/>
              </a:rPr>
              <a:t>for </a:t>
            </a:r>
            <a:r>
              <a:rPr sz="6150" spc="-10" dirty="0">
                <a:solidFill>
                  <a:srgbClr val="332C2C"/>
                </a:solidFill>
                <a:latin typeface="Cambria"/>
                <a:cs typeface="Cambria"/>
              </a:rPr>
              <a:t>Success</a:t>
            </a:r>
            <a:endParaRPr sz="6150">
              <a:latin typeface="Cambria"/>
              <a:cs typeface="Cambri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056487" y="4809668"/>
            <a:ext cx="2539111" cy="411721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33758" y="6848017"/>
            <a:ext cx="1828749" cy="411721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789373" y="7955991"/>
            <a:ext cx="1661375" cy="24157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9395968" y="4706201"/>
            <a:ext cx="7236459" cy="3585845"/>
          </a:xfrm>
          <a:prstGeom prst="rect">
            <a:avLst/>
          </a:prstGeom>
        </p:spPr>
        <p:txBody>
          <a:bodyPr vert="horz" wrap="square" lIns="0" tIns="5715" rIns="0" bIns="0" rtlCol="0">
            <a:spAutoFit/>
          </a:bodyPr>
          <a:lstStyle/>
          <a:p>
            <a:pPr marL="12700" marR="5080" indent="-635">
              <a:lnSpc>
                <a:spcPct val="101299"/>
              </a:lnSpc>
              <a:spcBef>
                <a:spcPts val="45"/>
              </a:spcBef>
            </a:pP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Dive</a:t>
            </a:r>
            <a:r>
              <a:rPr sz="330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into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50" dirty="0">
                <a:solidFill>
                  <a:srgbClr val="332C2C"/>
                </a:solidFill>
                <a:latin typeface="Verdana"/>
                <a:cs typeface="Verdana"/>
              </a:rPr>
              <a:t>the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realm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latin typeface="Verdana"/>
                <a:cs typeface="Verdana"/>
              </a:rPr>
              <a:t>data</a:t>
            </a:r>
            <a:r>
              <a:rPr sz="3300" spc="-250" dirty="0">
                <a:latin typeface="Verdana"/>
                <a:cs typeface="Verdana"/>
              </a:rPr>
              <a:t> </a:t>
            </a:r>
            <a:r>
              <a:rPr sz="3300" spc="100" dirty="0">
                <a:latin typeface="Verdana"/>
                <a:cs typeface="Verdana"/>
              </a:rPr>
              <a:t>mining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55" dirty="0">
                <a:solidFill>
                  <a:srgbClr val="332C2C"/>
                </a:solidFill>
                <a:latin typeface="Verdana"/>
                <a:cs typeface="Verdana"/>
              </a:rPr>
              <a:t>extract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20" dirty="0">
                <a:solidFill>
                  <a:srgbClr val="332C2C"/>
                </a:solidFill>
                <a:latin typeface="Verdana"/>
                <a:cs typeface="Verdana"/>
              </a:rPr>
              <a:t>valuable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patterns</a:t>
            </a:r>
            <a:r>
              <a:rPr sz="3300" spc="-25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55" dirty="0">
                <a:solidFill>
                  <a:srgbClr val="332C2C"/>
                </a:solidFill>
                <a:latin typeface="Verdana"/>
                <a:cs typeface="Verdana"/>
              </a:rPr>
              <a:t>and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trends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from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95" dirty="0">
                <a:solidFill>
                  <a:srgbClr val="332C2C"/>
                </a:solidFill>
                <a:latin typeface="Verdana"/>
                <a:cs typeface="Verdana"/>
              </a:rPr>
              <a:t>data.</a:t>
            </a:r>
            <a:r>
              <a:rPr sz="33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Uncover </a:t>
            </a:r>
            <a:r>
              <a:rPr sz="3300" spc="90" dirty="0">
                <a:solidFill>
                  <a:srgbClr val="332C2C"/>
                </a:solidFill>
                <a:latin typeface="Verdana"/>
                <a:cs typeface="Verdana"/>
              </a:rPr>
              <a:t>hidden</a:t>
            </a:r>
            <a:r>
              <a:rPr sz="3300" spc="-29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correlations</a:t>
            </a:r>
            <a:r>
              <a:rPr sz="3300" spc="-2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80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300" spc="-28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leverage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predictive</a:t>
            </a:r>
            <a:r>
              <a:rPr sz="33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20" dirty="0">
                <a:latin typeface="Verdana"/>
                <a:cs typeface="Verdana"/>
              </a:rPr>
              <a:t>analytics</a:t>
            </a:r>
            <a:r>
              <a:rPr sz="3300" spc="-229" dirty="0">
                <a:latin typeface="Verdana"/>
                <a:cs typeface="Verdana"/>
              </a:rPr>
              <a:t>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30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45" dirty="0">
                <a:solidFill>
                  <a:srgbClr val="332C2C"/>
                </a:solidFill>
                <a:latin typeface="Verdana"/>
                <a:cs typeface="Verdana"/>
              </a:rPr>
              <a:t>optimize </a:t>
            </a:r>
            <a:r>
              <a:rPr sz="330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30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50" dirty="0">
                <a:solidFill>
                  <a:srgbClr val="332C2C"/>
                </a:solidFill>
                <a:latin typeface="Verdana"/>
                <a:cs typeface="Verdana"/>
              </a:rPr>
              <a:t>availability</a:t>
            </a:r>
            <a:r>
              <a:rPr sz="330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80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3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maximize </a:t>
            </a:r>
            <a:r>
              <a:rPr sz="3300" spc="-2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300" spc="-2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300" spc="-10" dirty="0">
                <a:latin typeface="Verdana"/>
                <a:cs typeface="Verdana"/>
              </a:rPr>
              <a:t>revenue</a:t>
            </a:r>
            <a:r>
              <a:rPr sz="3300" spc="-10" dirty="0">
                <a:solidFill>
                  <a:srgbClr val="332C2C"/>
                </a:solidFill>
                <a:latin typeface="Verdana"/>
                <a:cs typeface="Verdana"/>
              </a:rPr>
              <a:t>.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036724" y="470560"/>
            <a:ext cx="9716135" cy="962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150" b="1" spc="-65" dirty="0">
                <a:solidFill>
                  <a:srgbClr val="000000"/>
                </a:solidFill>
                <a:latin typeface="Calibri"/>
                <a:cs typeface="Calibri"/>
              </a:rPr>
              <a:t>Machine</a:t>
            </a:r>
            <a:r>
              <a:rPr sz="6150" b="1" spc="-225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6150" b="1" spc="114" dirty="0">
                <a:solidFill>
                  <a:srgbClr val="000000"/>
                </a:solidFill>
                <a:latin typeface="Calibri"/>
                <a:cs typeface="Calibri"/>
              </a:rPr>
              <a:t>Learning</a:t>
            </a:r>
            <a:r>
              <a:rPr sz="6150" b="1" spc="-22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sz="6150" b="1" spc="75" dirty="0">
                <a:solidFill>
                  <a:srgbClr val="000000"/>
                </a:solidFill>
                <a:latin typeface="Calibri"/>
                <a:cs typeface="Calibri"/>
              </a:rPr>
              <a:t>Algorithms</a:t>
            </a:r>
            <a:endParaRPr sz="61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2500" y="3897"/>
            <a:ext cx="18300700" cy="10295890"/>
            <a:chOff x="-12500" y="3897"/>
            <a:chExt cx="18300700" cy="10295890"/>
          </a:xfrm>
        </p:grpSpPr>
        <p:sp>
          <p:nvSpPr>
            <p:cNvPr id="3" name="object 3"/>
            <p:cNvSpPr/>
            <p:nvPr/>
          </p:nvSpPr>
          <p:spPr>
            <a:xfrm>
              <a:off x="0" y="4840146"/>
              <a:ext cx="5176520" cy="5447030"/>
            </a:xfrm>
            <a:custGeom>
              <a:avLst/>
              <a:gdLst/>
              <a:ahLst/>
              <a:cxnLst/>
              <a:rect l="l" t="t" r="r" b="b"/>
              <a:pathLst>
                <a:path w="5176520" h="5447030">
                  <a:moveTo>
                    <a:pt x="0" y="0"/>
                  </a:moveTo>
                  <a:lnTo>
                    <a:pt x="56648" y="10442"/>
                  </a:lnTo>
                  <a:lnTo>
                    <a:pt x="101517" y="19836"/>
                  </a:lnTo>
                  <a:lnTo>
                    <a:pt x="145914" y="30065"/>
                  </a:lnTo>
                  <a:lnTo>
                    <a:pt x="189846" y="41122"/>
                  </a:lnTo>
                  <a:lnTo>
                    <a:pt x="233318" y="52994"/>
                  </a:lnTo>
                  <a:lnTo>
                    <a:pt x="276336" y="65674"/>
                  </a:lnTo>
                  <a:lnTo>
                    <a:pt x="318906" y="79149"/>
                  </a:lnTo>
                  <a:lnTo>
                    <a:pt x="361033" y="93411"/>
                  </a:lnTo>
                  <a:lnTo>
                    <a:pt x="402722" y="108449"/>
                  </a:lnTo>
                  <a:lnTo>
                    <a:pt x="443981" y="124253"/>
                  </a:lnTo>
                  <a:lnTo>
                    <a:pt x="484813" y="140813"/>
                  </a:lnTo>
                  <a:lnTo>
                    <a:pt x="525226" y="158119"/>
                  </a:lnTo>
                  <a:lnTo>
                    <a:pt x="565224" y="176161"/>
                  </a:lnTo>
                  <a:lnTo>
                    <a:pt x="604813" y="194929"/>
                  </a:lnTo>
                  <a:lnTo>
                    <a:pt x="643999" y="214412"/>
                  </a:lnTo>
                  <a:lnTo>
                    <a:pt x="682788" y="234601"/>
                  </a:lnTo>
                  <a:lnTo>
                    <a:pt x="721185" y="255485"/>
                  </a:lnTo>
                  <a:lnTo>
                    <a:pt x="759197" y="277055"/>
                  </a:lnTo>
                  <a:lnTo>
                    <a:pt x="796827" y="299301"/>
                  </a:lnTo>
                  <a:lnTo>
                    <a:pt x="834084" y="322211"/>
                  </a:lnTo>
                  <a:lnTo>
                    <a:pt x="870971" y="345777"/>
                  </a:lnTo>
                  <a:lnTo>
                    <a:pt x="907495" y="369988"/>
                  </a:lnTo>
                  <a:lnTo>
                    <a:pt x="943661" y="394834"/>
                  </a:lnTo>
                  <a:lnTo>
                    <a:pt x="979476" y="420305"/>
                  </a:lnTo>
                  <a:lnTo>
                    <a:pt x="1014944" y="446391"/>
                  </a:lnTo>
                  <a:lnTo>
                    <a:pt x="1050071" y="473082"/>
                  </a:lnTo>
                  <a:lnTo>
                    <a:pt x="1084864" y="500367"/>
                  </a:lnTo>
                  <a:lnTo>
                    <a:pt x="1119327" y="528238"/>
                  </a:lnTo>
                  <a:lnTo>
                    <a:pt x="1153467" y="556682"/>
                  </a:lnTo>
                  <a:lnTo>
                    <a:pt x="1187289" y="585691"/>
                  </a:lnTo>
                  <a:lnTo>
                    <a:pt x="1220799" y="615255"/>
                  </a:lnTo>
                  <a:lnTo>
                    <a:pt x="1254002" y="645363"/>
                  </a:lnTo>
                  <a:lnTo>
                    <a:pt x="1286904" y="676005"/>
                  </a:lnTo>
                  <a:lnTo>
                    <a:pt x="1319511" y="707172"/>
                  </a:lnTo>
                  <a:lnTo>
                    <a:pt x="1351829" y="738852"/>
                  </a:lnTo>
                  <a:lnTo>
                    <a:pt x="1383863" y="771036"/>
                  </a:lnTo>
                  <a:lnTo>
                    <a:pt x="1415618" y="803715"/>
                  </a:lnTo>
                  <a:lnTo>
                    <a:pt x="1447101" y="836877"/>
                  </a:lnTo>
                  <a:lnTo>
                    <a:pt x="1478318" y="870513"/>
                  </a:lnTo>
                  <a:lnTo>
                    <a:pt x="1509273" y="904613"/>
                  </a:lnTo>
                  <a:lnTo>
                    <a:pt x="1539973" y="939166"/>
                  </a:lnTo>
                  <a:lnTo>
                    <a:pt x="1570423" y="974163"/>
                  </a:lnTo>
                  <a:lnTo>
                    <a:pt x="1600629" y="1009593"/>
                  </a:lnTo>
                  <a:lnTo>
                    <a:pt x="1630596" y="1045447"/>
                  </a:lnTo>
                  <a:lnTo>
                    <a:pt x="1660331" y="1081714"/>
                  </a:lnTo>
                  <a:lnTo>
                    <a:pt x="1689839" y="1118384"/>
                  </a:lnTo>
                  <a:lnTo>
                    <a:pt x="1719125" y="1155448"/>
                  </a:lnTo>
                  <a:lnTo>
                    <a:pt x="1748196" y="1192894"/>
                  </a:lnTo>
                  <a:lnTo>
                    <a:pt x="1777056" y="1230713"/>
                  </a:lnTo>
                  <a:lnTo>
                    <a:pt x="1805713" y="1268896"/>
                  </a:lnTo>
                  <a:lnTo>
                    <a:pt x="1834170" y="1307431"/>
                  </a:lnTo>
                  <a:lnTo>
                    <a:pt x="1862435" y="1346308"/>
                  </a:lnTo>
                  <a:lnTo>
                    <a:pt x="1890512" y="1385519"/>
                  </a:lnTo>
                  <a:lnTo>
                    <a:pt x="1918408" y="1425052"/>
                  </a:lnTo>
                  <a:lnTo>
                    <a:pt x="1946127" y="1464897"/>
                  </a:lnTo>
                  <a:lnTo>
                    <a:pt x="1973677" y="1505045"/>
                  </a:lnTo>
                  <a:lnTo>
                    <a:pt x="2001061" y="1545486"/>
                  </a:lnTo>
                  <a:lnTo>
                    <a:pt x="2028287" y="1586208"/>
                  </a:lnTo>
                  <a:lnTo>
                    <a:pt x="2055360" y="1627203"/>
                  </a:lnTo>
                  <a:lnTo>
                    <a:pt x="2082285" y="1668460"/>
                  </a:lnTo>
                  <a:lnTo>
                    <a:pt x="2109068" y="1709968"/>
                  </a:lnTo>
                  <a:lnTo>
                    <a:pt x="2135714" y="1751719"/>
                  </a:lnTo>
                  <a:lnTo>
                    <a:pt x="2162231" y="1793702"/>
                  </a:lnTo>
                  <a:lnTo>
                    <a:pt x="2188622" y="1835906"/>
                  </a:lnTo>
                  <a:lnTo>
                    <a:pt x="2214894" y="1878322"/>
                  </a:lnTo>
                  <a:lnTo>
                    <a:pt x="2241053" y="1920940"/>
                  </a:lnTo>
                  <a:lnTo>
                    <a:pt x="2267103" y="1963749"/>
                  </a:lnTo>
                  <a:lnTo>
                    <a:pt x="2293052" y="2006739"/>
                  </a:lnTo>
                  <a:lnTo>
                    <a:pt x="2318904" y="2049901"/>
                  </a:lnTo>
                  <a:lnTo>
                    <a:pt x="2344665" y="2093225"/>
                  </a:lnTo>
                  <a:lnTo>
                    <a:pt x="2370341" y="2136699"/>
                  </a:lnTo>
                  <a:lnTo>
                    <a:pt x="2395938" y="2180315"/>
                  </a:lnTo>
                  <a:lnTo>
                    <a:pt x="2421461" y="2224061"/>
                  </a:lnTo>
                  <a:lnTo>
                    <a:pt x="2446916" y="2267929"/>
                  </a:lnTo>
                  <a:lnTo>
                    <a:pt x="2472308" y="2311908"/>
                  </a:lnTo>
                  <a:lnTo>
                    <a:pt x="2497643" y="2355987"/>
                  </a:lnTo>
                  <a:lnTo>
                    <a:pt x="2522928" y="2400157"/>
                  </a:lnTo>
                  <a:lnTo>
                    <a:pt x="2548167" y="2444408"/>
                  </a:lnTo>
                  <a:lnTo>
                    <a:pt x="2573366" y="2488729"/>
                  </a:lnTo>
                  <a:lnTo>
                    <a:pt x="2598531" y="2533111"/>
                  </a:lnTo>
                  <a:lnTo>
                    <a:pt x="2623668" y="2577543"/>
                  </a:lnTo>
                  <a:lnTo>
                    <a:pt x="2648783" y="2622015"/>
                  </a:lnTo>
                  <a:lnTo>
                    <a:pt x="2673880" y="2666518"/>
                  </a:lnTo>
                  <a:lnTo>
                    <a:pt x="2698965" y="2711041"/>
                  </a:lnTo>
                  <a:lnTo>
                    <a:pt x="2724046" y="2755574"/>
                  </a:lnTo>
                  <a:lnTo>
                    <a:pt x="2749126" y="2800107"/>
                  </a:lnTo>
                  <a:lnTo>
                    <a:pt x="2774212" y="2844629"/>
                  </a:lnTo>
                  <a:lnTo>
                    <a:pt x="2799309" y="2889132"/>
                  </a:lnTo>
                  <a:lnTo>
                    <a:pt x="2824423" y="2933604"/>
                  </a:lnTo>
                  <a:lnTo>
                    <a:pt x="2849560" y="2978036"/>
                  </a:lnTo>
                  <a:lnTo>
                    <a:pt x="2874725" y="3022417"/>
                  </a:lnTo>
                  <a:lnTo>
                    <a:pt x="2899924" y="3066738"/>
                  </a:lnTo>
                  <a:lnTo>
                    <a:pt x="2925164" y="3110989"/>
                  </a:lnTo>
                  <a:lnTo>
                    <a:pt x="2950448" y="3155158"/>
                  </a:lnTo>
                  <a:lnTo>
                    <a:pt x="2975784" y="3199237"/>
                  </a:lnTo>
                  <a:lnTo>
                    <a:pt x="3001176" y="3243216"/>
                  </a:lnTo>
                  <a:lnTo>
                    <a:pt x="3026631" y="3287083"/>
                  </a:lnTo>
                  <a:lnTo>
                    <a:pt x="3052154" y="3330830"/>
                  </a:lnTo>
                  <a:lnTo>
                    <a:pt x="3077750" y="3374445"/>
                  </a:lnTo>
                  <a:lnTo>
                    <a:pt x="3103427" y="3417919"/>
                  </a:lnTo>
                  <a:lnTo>
                    <a:pt x="3129188" y="3461242"/>
                  </a:lnTo>
                  <a:lnTo>
                    <a:pt x="3155040" y="3504404"/>
                  </a:lnTo>
                  <a:lnTo>
                    <a:pt x="3180989" y="3547395"/>
                  </a:lnTo>
                  <a:lnTo>
                    <a:pt x="3207039" y="3590204"/>
                  </a:lnTo>
                  <a:lnTo>
                    <a:pt x="3233198" y="3632821"/>
                  </a:lnTo>
                  <a:lnTo>
                    <a:pt x="3259470" y="3675237"/>
                  </a:lnTo>
                  <a:lnTo>
                    <a:pt x="3285862" y="3717441"/>
                  </a:lnTo>
                  <a:lnTo>
                    <a:pt x="3312378" y="3759424"/>
                  </a:lnTo>
                  <a:lnTo>
                    <a:pt x="3339025" y="3801174"/>
                  </a:lnTo>
                  <a:lnTo>
                    <a:pt x="3365808" y="3842683"/>
                  </a:lnTo>
                  <a:lnTo>
                    <a:pt x="3392733" y="3883940"/>
                  </a:lnTo>
                  <a:lnTo>
                    <a:pt x="3419806" y="3924935"/>
                  </a:lnTo>
                  <a:lnTo>
                    <a:pt x="3447032" y="3965657"/>
                  </a:lnTo>
                  <a:lnTo>
                    <a:pt x="3474416" y="4006097"/>
                  </a:lnTo>
                  <a:lnTo>
                    <a:pt x="3501966" y="4046245"/>
                  </a:lnTo>
                  <a:lnTo>
                    <a:pt x="3529686" y="4086091"/>
                  </a:lnTo>
                  <a:lnTo>
                    <a:pt x="3557581" y="4125624"/>
                  </a:lnTo>
                  <a:lnTo>
                    <a:pt x="3585659" y="4164834"/>
                  </a:lnTo>
                  <a:lnTo>
                    <a:pt x="3613923" y="4203712"/>
                  </a:lnTo>
                  <a:lnTo>
                    <a:pt x="3642381" y="4242247"/>
                  </a:lnTo>
                  <a:lnTo>
                    <a:pt x="3671038" y="4280429"/>
                  </a:lnTo>
                  <a:lnTo>
                    <a:pt x="3699898" y="4318249"/>
                  </a:lnTo>
                  <a:lnTo>
                    <a:pt x="3728969" y="4355695"/>
                  </a:lnTo>
                  <a:lnTo>
                    <a:pt x="3758256" y="4392758"/>
                  </a:lnTo>
                  <a:lnTo>
                    <a:pt x="3787763" y="4429429"/>
                  </a:lnTo>
                  <a:lnTo>
                    <a:pt x="3817498" y="4465696"/>
                  </a:lnTo>
                  <a:lnTo>
                    <a:pt x="3847466" y="4501550"/>
                  </a:lnTo>
                  <a:lnTo>
                    <a:pt x="3877672" y="4536980"/>
                  </a:lnTo>
                  <a:lnTo>
                    <a:pt x="3908122" y="4571977"/>
                  </a:lnTo>
                  <a:lnTo>
                    <a:pt x="3938822" y="4606530"/>
                  </a:lnTo>
                  <a:lnTo>
                    <a:pt x="3969778" y="4640630"/>
                  </a:lnTo>
                  <a:lnTo>
                    <a:pt x="4000994" y="4674266"/>
                  </a:lnTo>
                  <a:lnTo>
                    <a:pt x="4032478" y="4707429"/>
                  </a:lnTo>
                  <a:lnTo>
                    <a:pt x="4064233" y="4740107"/>
                  </a:lnTo>
                  <a:lnTo>
                    <a:pt x="4096267" y="4772292"/>
                  </a:lnTo>
                  <a:lnTo>
                    <a:pt x="4128585" y="4803972"/>
                  </a:lnTo>
                  <a:lnTo>
                    <a:pt x="4161192" y="4835139"/>
                  </a:lnTo>
                  <a:lnTo>
                    <a:pt x="4194095" y="4865781"/>
                  </a:lnTo>
                  <a:lnTo>
                    <a:pt x="4227298" y="4895889"/>
                  </a:lnTo>
                  <a:lnTo>
                    <a:pt x="4260808" y="4925453"/>
                  </a:lnTo>
                  <a:lnTo>
                    <a:pt x="4294630" y="4954462"/>
                  </a:lnTo>
                  <a:lnTo>
                    <a:pt x="4328770" y="4982907"/>
                  </a:lnTo>
                  <a:lnTo>
                    <a:pt x="4363234" y="5010777"/>
                  </a:lnTo>
                  <a:lnTo>
                    <a:pt x="4398026" y="5038063"/>
                  </a:lnTo>
                  <a:lnTo>
                    <a:pt x="4433154" y="5064754"/>
                  </a:lnTo>
                  <a:lnTo>
                    <a:pt x="4468622" y="5090840"/>
                  </a:lnTo>
                  <a:lnTo>
                    <a:pt x="4504437" y="5116311"/>
                  </a:lnTo>
                  <a:lnTo>
                    <a:pt x="4540604" y="5141157"/>
                  </a:lnTo>
                  <a:lnTo>
                    <a:pt x="4577128" y="5165368"/>
                  </a:lnTo>
                  <a:lnTo>
                    <a:pt x="4614015" y="5188934"/>
                  </a:lnTo>
                  <a:lnTo>
                    <a:pt x="4651272" y="5211845"/>
                  </a:lnTo>
                  <a:lnTo>
                    <a:pt x="4688903" y="5234090"/>
                  </a:lnTo>
                  <a:lnTo>
                    <a:pt x="4726914" y="5255660"/>
                  </a:lnTo>
                  <a:lnTo>
                    <a:pt x="4765311" y="5276545"/>
                  </a:lnTo>
                  <a:lnTo>
                    <a:pt x="4804101" y="5296734"/>
                  </a:lnTo>
                  <a:lnTo>
                    <a:pt x="4843287" y="5316218"/>
                  </a:lnTo>
                  <a:lnTo>
                    <a:pt x="4882877" y="5334985"/>
                  </a:lnTo>
                  <a:lnTo>
                    <a:pt x="4922875" y="5353027"/>
                  </a:lnTo>
                  <a:lnTo>
                    <a:pt x="4963287" y="5370334"/>
                  </a:lnTo>
                  <a:lnTo>
                    <a:pt x="5004120" y="5386894"/>
                  </a:lnTo>
                  <a:lnTo>
                    <a:pt x="5045378" y="5402698"/>
                  </a:lnTo>
                  <a:lnTo>
                    <a:pt x="5087068" y="5417736"/>
                  </a:lnTo>
                  <a:lnTo>
                    <a:pt x="5129195" y="5431998"/>
                  </a:lnTo>
                  <a:lnTo>
                    <a:pt x="5171765" y="5445474"/>
                  </a:lnTo>
                  <a:lnTo>
                    <a:pt x="5176439" y="5446851"/>
                  </a:lnTo>
                </a:path>
              </a:pathLst>
            </a:custGeom>
            <a:ln w="25000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897"/>
              <a:ext cx="7993176" cy="10277475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548830"/>
              <a:ext cx="18288000" cy="9251950"/>
            </a:xfrm>
            <a:custGeom>
              <a:avLst/>
              <a:gdLst/>
              <a:ahLst/>
              <a:cxnLst/>
              <a:rect l="l" t="t" r="r" b="b"/>
              <a:pathLst>
                <a:path w="18288000" h="9251950">
                  <a:moveTo>
                    <a:pt x="18287988" y="9203855"/>
                  </a:moveTo>
                  <a:lnTo>
                    <a:pt x="0" y="9203855"/>
                  </a:lnTo>
                  <a:lnTo>
                    <a:pt x="0" y="9251480"/>
                  </a:lnTo>
                  <a:lnTo>
                    <a:pt x="18287988" y="9251480"/>
                  </a:lnTo>
                  <a:lnTo>
                    <a:pt x="18287988" y="9203855"/>
                  </a:lnTo>
                  <a:close/>
                </a:path>
                <a:path w="18288000" h="9251950">
                  <a:moveTo>
                    <a:pt x="18287988" y="0"/>
                  </a:moveTo>
                  <a:lnTo>
                    <a:pt x="0" y="0"/>
                  </a:lnTo>
                  <a:lnTo>
                    <a:pt x="0" y="47625"/>
                  </a:lnTo>
                  <a:lnTo>
                    <a:pt x="18287988" y="47625"/>
                  </a:lnTo>
                  <a:lnTo>
                    <a:pt x="18287988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39088" rIns="0" bIns="0" rtlCol="0">
            <a:spAutoFit/>
          </a:bodyPr>
          <a:lstStyle/>
          <a:p>
            <a:pPr marL="4797425" marR="5080">
              <a:lnSpc>
                <a:spcPct val="100000"/>
              </a:lnSpc>
              <a:spcBef>
                <a:spcPts val="100"/>
              </a:spcBef>
            </a:pPr>
            <a:r>
              <a:rPr sz="5250" spc="-160" dirty="0"/>
              <a:t>Predictive</a:t>
            </a:r>
            <a:r>
              <a:rPr sz="5250" spc="-254" dirty="0"/>
              <a:t> </a:t>
            </a:r>
            <a:r>
              <a:rPr sz="5250" spc="-204" dirty="0"/>
              <a:t>Modeling </a:t>
            </a:r>
            <a:r>
              <a:rPr sz="5250" spc="-70" dirty="0"/>
              <a:t>Techniques</a:t>
            </a:r>
            <a:endParaRPr sz="5250"/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599669" y="4441710"/>
            <a:ext cx="2003298" cy="400380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626295" y="4946535"/>
            <a:ext cx="1930044" cy="4023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530558" y="6927736"/>
            <a:ext cx="2003323" cy="400380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9572955" y="4340326"/>
            <a:ext cx="7527290" cy="3521349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2200"/>
              </a:lnSpc>
              <a:spcBef>
                <a:spcPts val="40"/>
              </a:spcBef>
            </a:pP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Discover</a:t>
            </a:r>
            <a:r>
              <a:rPr sz="3200" spc="-2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50">
                <a:solidFill>
                  <a:srgbClr val="332C2C"/>
                </a:solidFill>
                <a:latin typeface="Verdana"/>
                <a:cs typeface="Verdana"/>
              </a:rPr>
              <a:t>advanced</a:t>
            </a:r>
            <a:r>
              <a:rPr sz="3200" spc="-245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200" spc="-245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                </a:t>
            </a:r>
          </a:p>
          <a:p>
            <a:pPr marL="12700" marR="5080">
              <a:lnSpc>
                <a:spcPct val="102200"/>
              </a:lnSpc>
              <a:spcBef>
                <a:spcPts val="40"/>
              </a:spcBef>
            </a:pPr>
            <a:r>
              <a:rPr lang="en-US" sz="3200" spc="-245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 </a:t>
            </a:r>
            <a:r>
              <a:rPr sz="3200" spc="60" smtClean="0">
                <a:solidFill>
                  <a:srgbClr val="332C2C"/>
                </a:solidFill>
                <a:latin typeface="Verdana"/>
                <a:cs typeface="Verdana"/>
              </a:rPr>
              <a:t>techniques</a:t>
            </a:r>
            <a:r>
              <a:rPr sz="3200" spc="-254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200" spc="-25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forecast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bike</a:t>
            </a:r>
            <a:r>
              <a:rPr sz="320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rental</a:t>
            </a:r>
            <a:r>
              <a:rPr sz="320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125" dirty="0">
                <a:solidFill>
                  <a:srgbClr val="332C2C"/>
                </a:solidFill>
                <a:latin typeface="Verdana"/>
                <a:cs typeface="Verdana"/>
              </a:rPr>
              <a:t>demand</a:t>
            </a:r>
            <a:r>
              <a:rPr sz="3200" spc="-22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100" dirty="0">
                <a:solidFill>
                  <a:srgbClr val="332C2C"/>
                </a:solidFill>
                <a:latin typeface="Verdana"/>
                <a:cs typeface="Verdana"/>
              </a:rPr>
              <a:t>with</a:t>
            </a:r>
            <a:r>
              <a:rPr sz="3200" spc="-22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precision. </a:t>
            </a:r>
            <a:r>
              <a:rPr sz="3200" spc="95" dirty="0">
                <a:solidFill>
                  <a:srgbClr val="332C2C"/>
                </a:solidFill>
                <a:latin typeface="Verdana"/>
                <a:cs typeface="Verdana"/>
              </a:rPr>
              <a:t>From</a:t>
            </a:r>
            <a:r>
              <a:rPr sz="32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regression</a:t>
            </a:r>
            <a:r>
              <a:rPr sz="3200" spc="-229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45" dirty="0">
                <a:solidFill>
                  <a:srgbClr val="332C2C"/>
                </a:solidFill>
                <a:latin typeface="Verdana"/>
                <a:cs typeface="Verdana"/>
              </a:rPr>
              <a:t>analysis</a:t>
            </a:r>
            <a:r>
              <a:rPr sz="3200" spc="-229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200" spc="-23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80" dirty="0">
                <a:solidFill>
                  <a:srgbClr val="332C2C"/>
                </a:solidFill>
                <a:latin typeface="Verdana"/>
                <a:cs typeface="Verdana"/>
              </a:rPr>
              <a:t>machine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learning</a:t>
            </a:r>
            <a:r>
              <a:rPr sz="3200" spc="-14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algorithms,</a:t>
            </a:r>
            <a:r>
              <a:rPr sz="320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explore</a:t>
            </a:r>
            <a:r>
              <a:rPr sz="3200" spc="-14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40" dirty="0">
                <a:solidFill>
                  <a:srgbClr val="332C2C"/>
                </a:solidFill>
                <a:latin typeface="Verdana"/>
                <a:cs typeface="Verdana"/>
              </a:rPr>
              <a:t>the </a:t>
            </a:r>
            <a:r>
              <a:rPr sz="3200" spc="60" dirty="0">
                <a:solidFill>
                  <a:srgbClr val="332C2C"/>
                </a:solidFill>
                <a:latin typeface="Verdana"/>
                <a:cs typeface="Verdana"/>
              </a:rPr>
              <a:t>power</a:t>
            </a:r>
            <a:r>
              <a:rPr sz="3200" spc="-204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>
                <a:solidFill>
                  <a:srgbClr val="332C2C"/>
                </a:solidFill>
                <a:latin typeface="Verdana"/>
                <a:cs typeface="Verdana"/>
              </a:rPr>
              <a:t>of</a:t>
            </a:r>
            <a:r>
              <a:rPr sz="3200" spc="-20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200" spc="-200" dirty="0" smtClean="0">
                <a:solidFill>
                  <a:srgbClr val="332C2C"/>
                </a:solidFill>
                <a:latin typeface="Verdana"/>
                <a:cs typeface="Verdana"/>
              </a:rPr>
              <a:t>                   </a:t>
            </a:r>
            <a:r>
              <a:rPr sz="3200" spc="75" smtClean="0">
                <a:solidFill>
                  <a:srgbClr val="332C2C"/>
                </a:solidFill>
                <a:latin typeface="Verdana"/>
                <a:cs typeface="Verdana"/>
              </a:rPr>
              <a:t>models</a:t>
            </a:r>
            <a:r>
              <a:rPr sz="3200" spc="-204" smtClean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30" dirty="0">
                <a:solidFill>
                  <a:srgbClr val="332C2C"/>
                </a:solidFill>
                <a:latin typeface="Verdana"/>
                <a:cs typeface="Verdana"/>
              </a:rPr>
              <a:t>in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driving</a:t>
            </a:r>
            <a:r>
              <a:rPr sz="3200" spc="-1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dirty="0">
                <a:solidFill>
                  <a:srgbClr val="332C2C"/>
                </a:solidFill>
                <a:latin typeface="Verdana"/>
                <a:cs typeface="Verdana"/>
              </a:rPr>
              <a:t>business</a:t>
            </a:r>
            <a:r>
              <a:rPr sz="3200" spc="-10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200" spc="-10" dirty="0">
                <a:solidFill>
                  <a:srgbClr val="332C2C"/>
                </a:solidFill>
                <a:latin typeface="Verdana"/>
                <a:cs typeface="Verdana"/>
              </a:rPr>
              <a:t>success.</a:t>
            </a:r>
            <a:endParaRPr sz="3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538949" rIns="0" bIns="0" rtlCol="0">
            <a:spAutoFit/>
          </a:bodyPr>
          <a:lstStyle/>
          <a:p>
            <a:pPr marL="1641475">
              <a:lnSpc>
                <a:spcPct val="100000"/>
              </a:lnSpc>
              <a:spcBef>
                <a:spcPts val="100"/>
              </a:spcBef>
            </a:pPr>
            <a:r>
              <a:rPr sz="8100" b="1" spc="165" dirty="0">
                <a:solidFill>
                  <a:srgbClr val="000000"/>
                </a:solidFill>
                <a:latin typeface="Calibri"/>
                <a:cs typeface="Calibri"/>
              </a:rPr>
              <a:t>DEPLOYMENT</a:t>
            </a:r>
            <a:endParaRPr sz="81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04180" y="3878084"/>
            <a:ext cx="200025" cy="20002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04180" y="4744859"/>
            <a:ext cx="200025" cy="20002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04180" y="5611634"/>
            <a:ext cx="200025" cy="200025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758205" y="3436759"/>
            <a:ext cx="10431145" cy="262763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>
              <a:lnSpc>
                <a:spcPts val="6830"/>
              </a:lnSpc>
              <a:spcBef>
                <a:spcPts val="200"/>
              </a:spcBef>
            </a:pPr>
            <a:r>
              <a:rPr sz="5700" b="1" spc="75" dirty="0">
                <a:latin typeface="Calibri"/>
                <a:cs typeface="Calibri"/>
              </a:rPr>
              <a:t>Optimizing</a:t>
            </a:r>
            <a:r>
              <a:rPr sz="5700" b="1" spc="-45" dirty="0">
                <a:latin typeface="Calibri"/>
                <a:cs typeface="Calibri"/>
              </a:rPr>
              <a:t> </a:t>
            </a:r>
            <a:r>
              <a:rPr sz="5700" b="1" dirty="0">
                <a:latin typeface="Calibri"/>
                <a:cs typeface="Calibri"/>
              </a:rPr>
              <a:t>Rental</a:t>
            </a:r>
            <a:r>
              <a:rPr sz="5700" b="1" spc="-45" dirty="0">
                <a:latin typeface="Calibri"/>
                <a:cs typeface="Calibri"/>
              </a:rPr>
              <a:t> </a:t>
            </a:r>
            <a:r>
              <a:rPr sz="5700" b="1" spc="-10" dirty="0">
                <a:latin typeface="Calibri"/>
                <a:cs typeface="Calibri"/>
              </a:rPr>
              <a:t>Operations </a:t>
            </a:r>
            <a:r>
              <a:rPr sz="5700" b="1" dirty="0">
                <a:latin typeface="Calibri"/>
                <a:cs typeface="Calibri"/>
              </a:rPr>
              <a:t>Personalized</a:t>
            </a:r>
            <a:r>
              <a:rPr sz="5700" b="1" spc="15" dirty="0">
                <a:latin typeface="Calibri"/>
                <a:cs typeface="Calibri"/>
              </a:rPr>
              <a:t> </a:t>
            </a:r>
            <a:r>
              <a:rPr sz="5700" b="1" dirty="0">
                <a:latin typeface="Calibri"/>
                <a:cs typeface="Calibri"/>
              </a:rPr>
              <a:t>Marketing</a:t>
            </a:r>
            <a:r>
              <a:rPr sz="5700" b="1" spc="20" dirty="0">
                <a:latin typeface="Calibri"/>
                <a:cs typeface="Calibri"/>
              </a:rPr>
              <a:t> </a:t>
            </a:r>
            <a:r>
              <a:rPr sz="5700" b="1" spc="45" dirty="0">
                <a:latin typeface="Calibri"/>
                <a:cs typeface="Calibri"/>
              </a:rPr>
              <a:t>Strategies </a:t>
            </a:r>
            <a:r>
              <a:rPr sz="5700" b="1" dirty="0">
                <a:latin typeface="Calibri"/>
                <a:cs typeface="Calibri"/>
              </a:rPr>
              <a:t>Dynamic</a:t>
            </a:r>
            <a:r>
              <a:rPr sz="5700" b="1" spc="-70" dirty="0">
                <a:latin typeface="Calibri"/>
                <a:cs typeface="Calibri"/>
              </a:rPr>
              <a:t> </a:t>
            </a:r>
            <a:r>
              <a:rPr sz="5700" b="1" spc="155" dirty="0">
                <a:latin typeface="Calibri"/>
                <a:cs typeface="Calibri"/>
              </a:rPr>
              <a:t>Pricing</a:t>
            </a:r>
            <a:r>
              <a:rPr sz="5700" b="1" spc="-60" dirty="0">
                <a:latin typeface="Calibri"/>
                <a:cs typeface="Calibri"/>
              </a:rPr>
              <a:t> </a:t>
            </a:r>
            <a:r>
              <a:rPr sz="5700" b="1" spc="-10" dirty="0">
                <a:latin typeface="Calibri"/>
                <a:cs typeface="Calibri"/>
              </a:rPr>
              <a:t>Optimization</a:t>
            </a:r>
            <a:endParaRPr sz="5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775213" y="2417800"/>
            <a:ext cx="7525384" cy="7882255"/>
            <a:chOff x="10775213" y="2417800"/>
            <a:chExt cx="7525384" cy="7882255"/>
          </a:xfrm>
        </p:grpSpPr>
        <p:sp>
          <p:nvSpPr>
            <p:cNvPr id="3" name="object 3"/>
            <p:cNvSpPr/>
            <p:nvPr/>
          </p:nvSpPr>
          <p:spPr>
            <a:xfrm>
              <a:off x="13042214" y="5610076"/>
              <a:ext cx="5246370" cy="4677410"/>
            </a:xfrm>
            <a:custGeom>
              <a:avLst/>
              <a:gdLst/>
              <a:ahLst/>
              <a:cxnLst/>
              <a:rect l="l" t="t" r="r" b="b"/>
              <a:pathLst>
                <a:path w="5246369" h="4677409">
                  <a:moveTo>
                    <a:pt x="5245784" y="0"/>
                  </a:moveTo>
                  <a:lnTo>
                    <a:pt x="5190872" y="5807"/>
                  </a:lnTo>
                  <a:lnTo>
                    <a:pt x="5140122" y="12097"/>
                  </a:lnTo>
                  <a:lnTo>
                    <a:pt x="5089919" y="19185"/>
                  </a:lnTo>
                  <a:lnTo>
                    <a:pt x="5040255" y="27063"/>
                  </a:lnTo>
                  <a:lnTo>
                    <a:pt x="4991124" y="35720"/>
                  </a:lnTo>
                  <a:lnTo>
                    <a:pt x="4942520" y="45146"/>
                  </a:lnTo>
                  <a:lnTo>
                    <a:pt x="4894437" y="55333"/>
                  </a:lnTo>
                  <a:lnTo>
                    <a:pt x="4846867" y="66271"/>
                  </a:lnTo>
                  <a:lnTo>
                    <a:pt x="4799805" y="77950"/>
                  </a:lnTo>
                  <a:lnTo>
                    <a:pt x="4753244" y="90362"/>
                  </a:lnTo>
                  <a:lnTo>
                    <a:pt x="4707177" y="103495"/>
                  </a:lnTo>
                  <a:lnTo>
                    <a:pt x="4661598" y="117341"/>
                  </a:lnTo>
                  <a:lnTo>
                    <a:pt x="4616500" y="131891"/>
                  </a:lnTo>
                  <a:lnTo>
                    <a:pt x="4571877" y="147134"/>
                  </a:lnTo>
                  <a:lnTo>
                    <a:pt x="4527722" y="163061"/>
                  </a:lnTo>
                  <a:lnTo>
                    <a:pt x="4484029" y="179664"/>
                  </a:lnTo>
                  <a:lnTo>
                    <a:pt x="4440791" y="196932"/>
                  </a:lnTo>
                  <a:lnTo>
                    <a:pt x="4398002" y="214855"/>
                  </a:lnTo>
                  <a:lnTo>
                    <a:pt x="4355656" y="233425"/>
                  </a:lnTo>
                  <a:lnTo>
                    <a:pt x="4313745" y="252632"/>
                  </a:lnTo>
                  <a:lnTo>
                    <a:pt x="4272264" y="272466"/>
                  </a:lnTo>
                  <a:lnTo>
                    <a:pt x="4231205" y="292917"/>
                  </a:lnTo>
                  <a:lnTo>
                    <a:pt x="4190562" y="313977"/>
                  </a:lnTo>
                  <a:lnTo>
                    <a:pt x="4150330" y="335636"/>
                  </a:lnTo>
                  <a:lnTo>
                    <a:pt x="4110501" y="357884"/>
                  </a:lnTo>
                  <a:lnTo>
                    <a:pt x="4071068" y="380712"/>
                  </a:lnTo>
                  <a:lnTo>
                    <a:pt x="4032026" y="404110"/>
                  </a:lnTo>
                  <a:lnTo>
                    <a:pt x="3993367" y="428069"/>
                  </a:lnTo>
                  <a:lnTo>
                    <a:pt x="3955086" y="452579"/>
                  </a:lnTo>
                  <a:lnTo>
                    <a:pt x="3917176" y="477630"/>
                  </a:lnTo>
                  <a:lnTo>
                    <a:pt x="3879629" y="503214"/>
                  </a:lnTo>
                  <a:lnTo>
                    <a:pt x="3842441" y="529321"/>
                  </a:lnTo>
                  <a:lnTo>
                    <a:pt x="3805604" y="555941"/>
                  </a:lnTo>
                  <a:lnTo>
                    <a:pt x="3769111" y="583065"/>
                  </a:lnTo>
                  <a:lnTo>
                    <a:pt x="3732957" y="610683"/>
                  </a:lnTo>
                  <a:lnTo>
                    <a:pt x="3697135" y="638786"/>
                  </a:lnTo>
                  <a:lnTo>
                    <a:pt x="3661638" y="667363"/>
                  </a:lnTo>
                  <a:lnTo>
                    <a:pt x="3626459" y="696407"/>
                  </a:lnTo>
                  <a:lnTo>
                    <a:pt x="3591593" y="725907"/>
                  </a:lnTo>
                  <a:lnTo>
                    <a:pt x="3557033" y="755853"/>
                  </a:lnTo>
                  <a:lnTo>
                    <a:pt x="3522772" y="786237"/>
                  </a:lnTo>
                  <a:lnTo>
                    <a:pt x="3488803" y="817049"/>
                  </a:lnTo>
                  <a:lnTo>
                    <a:pt x="3455121" y="848278"/>
                  </a:lnTo>
                  <a:lnTo>
                    <a:pt x="3421718" y="879917"/>
                  </a:lnTo>
                  <a:lnTo>
                    <a:pt x="3388589" y="911954"/>
                  </a:lnTo>
                  <a:lnTo>
                    <a:pt x="3355726" y="944381"/>
                  </a:lnTo>
                  <a:lnTo>
                    <a:pt x="3323124" y="977189"/>
                  </a:lnTo>
                  <a:lnTo>
                    <a:pt x="3290775" y="1010367"/>
                  </a:lnTo>
                  <a:lnTo>
                    <a:pt x="3258674" y="1043906"/>
                  </a:lnTo>
                  <a:lnTo>
                    <a:pt x="3226813" y="1077797"/>
                  </a:lnTo>
                  <a:lnTo>
                    <a:pt x="3195187" y="1112030"/>
                  </a:lnTo>
                  <a:lnTo>
                    <a:pt x="3163788" y="1146595"/>
                  </a:lnTo>
                  <a:lnTo>
                    <a:pt x="3132610" y="1181484"/>
                  </a:lnTo>
                  <a:lnTo>
                    <a:pt x="3101647" y="1216687"/>
                  </a:lnTo>
                  <a:lnTo>
                    <a:pt x="3070892" y="1252193"/>
                  </a:lnTo>
                  <a:lnTo>
                    <a:pt x="3040339" y="1287995"/>
                  </a:lnTo>
                  <a:lnTo>
                    <a:pt x="3009981" y="1324081"/>
                  </a:lnTo>
                  <a:lnTo>
                    <a:pt x="2979812" y="1360443"/>
                  </a:lnTo>
                  <a:lnTo>
                    <a:pt x="2949825" y="1397071"/>
                  </a:lnTo>
                  <a:lnTo>
                    <a:pt x="2920014" y="1433956"/>
                  </a:lnTo>
                  <a:lnTo>
                    <a:pt x="2890372" y="1471088"/>
                  </a:lnTo>
                  <a:lnTo>
                    <a:pt x="2860892" y="1508457"/>
                  </a:lnTo>
                  <a:lnTo>
                    <a:pt x="2831569" y="1546055"/>
                  </a:lnTo>
                  <a:lnTo>
                    <a:pt x="2802395" y="1583871"/>
                  </a:lnTo>
                  <a:lnTo>
                    <a:pt x="2773364" y="1621897"/>
                  </a:lnTo>
                  <a:lnTo>
                    <a:pt x="2744471" y="1660121"/>
                  </a:lnTo>
                  <a:lnTo>
                    <a:pt x="2715707" y="1698536"/>
                  </a:lnTo>
                  <a:lnTo>
                    <a:pt x="2687067" y="1737132"/>
                  </a:lnTo>
                  <a:lnTo>
                    <a:pt x="2658544" y="1775899"/>
                  </a:lnTo>
                  <a:lnTo>
                    <a:pt x="2630131" y="1814827"/>
                  </a:lnTo>
                  <a:lnTo>
                    <a:pt x="2601823" y="1853907"/>
                  </a:lnTo>
                  <a:lnTo>
                    <a:pt x="2573613" y="1893130"/>
                  </a:lnTo>
                  <a:lnTo>
                    <a:pt x="2545493" y="1932486"/>
                  </a:lnTo>
                  <a:lnTo>
                    <a:pt x="2517459" y="1971966"/>
                  </a:lnTo>
                  <a:lnTo>
                    <a:pt x="2489502" y="2011559"/>
                  </a:lnTo>
                  <a:lnTo>
                    <a:pt x="2461617" y="2051258"/>
                  </a:lnTo>
                  <a:lnTo>
                    <a:pt x="2433797" y="2091051"/>
                  </a:lnTo>
                  <a:lnTo>
                    <a:pt x="2406036" y="2130930"/>
                  </a:lnTo>
                  <a:lnTo>
                    <a:pt x="2378327" y="2170884"/>
                  </a:lnTo>
                  <a:lnTo>
                    <a:pt x="2350663" y="2210906"/>
                  </a:lnTo>
                  <a:lnTo>
                    <a:pt x="2323039" y="2250984"/>
                  </a:lnTo>
                  <a:lnTo>
                    <a:pt x="2295447" y="2291110"/>
                  </a:lnTo>
                  <a:lnTo>
                    <a:pt x="2267881" y="2331274"/>
                  </a:lnTo>
                  <a:lnTo>
                    <a:pt x="2240335" y="2371466"/>
                  </a:lnTo>
                  <a:lnTo>
                    <a:pt x="2212802" y="2411678"/>
                  </a:lnTo>
                  <a:lnTo>
                    <a:pt x="2185276" y="2451899"/>
                  </a:lnTo>
                  <a:lnTo>
                    <a:pt x="2157749" y="2492120"/>
                  </a:lnTo>
                  <a:lnTo>
                    <a:pt x="2130216" y="2532331"/>
                  </a:lnTo>
                  <a:lnTo>
                    <a:pt x="2102670" y="2572523"/>
                  </a:lnTo>
                  <a:lnTo>
                    <a:pt x="2075104" y="2612687"/>
                  </a:lnTo>
                  <a:lnTo>
                    <a:pt x="2047512" y="2652812"/>
                  </a:lnTo>
                  <a:lnTo>
                    <a:pt x="2019888" y="2692891"/>
                  </a:lnTo>
                  <a:lnTo>
                    <a:pt x="1992224" y="2732912"/>
                  </a:lnTo>
                  <a:lnTo>
                    <a:pt x="1964515" y="2772866"/>
                  </a:lnTo>
                  <a:lnTo>
                    <a:pt x="1936754" y="2812745"/>
                  </a:lnTo>
                  <a:lnTo>
                    <a:pt x="1908934" y="2852538"/>
                  </a:lnTo>
                  <a:lnTo>
                    <a:pt x="1881049" y="2892236"/>
                  </a:lnTo>
                  <a:lnTo>
                    <a:pt x="1853093" y="2931830"/>
                  </a:lnTo>
                  <a:lnTo>
                    <a:pt x="1825058" y="2971309"/>
                  </a:lnTo>
                  <a:lnTo>
                    <a:pt x="1796939" y="3010665"/>
                  </a:lnTo>
                  <a:lnTo>
                    <a:pt x="1768728" y="3049888"/>
                  </a:lnTo>
                  <a:lnTo>
                    <a:pt x="1740420" y="3088968"/>
                  </a:lnTo>
                  <a:lnTo>
                    <a:pt x="1712008" y="3127896"/>
                  </a:lnTo>
                  <a:lnTo>
                    <a:pt x="1683485" y="3166663"/>
                  </a:lnTo>
                  <a:lnTo>
                    <a:pt x="1654845" y="3205258"/>
                  </a:lnTo>
                  <a:lnTo>
                    <a:pt x="1626082" y="3243673"/>
                  </a:lnTo>
                  <a:lnTo>
                    <a:pt x="1597188" y="3281898"/>
                  </a:lnTo>
                  <a:lnTo>
                    <a:pt x="1568158" y="3319923"/>
                  </a:lnTo>
                  <a:lnTo>
                    <a:pt x="1538984" y="3357739"/>
                  </a:lnTo>
                  <a:lnTo>
                    <a:pt x="1509661" y="3395337"/>
                  </a:lnTo>
                  <a:lnTo>
                    <a:pt x="1480182" y="3432706"/>
                  </a:lnTo>
                  <a:lnTo>
                    <a:pt x="1450540" y="3469838"/>
                  </a:lnTo>
                  <a:lnTo>
                    <a:pt x="1420729" y="3506723"/>
                  </a:lnTo>
                  <a:lnTo>
                    <a:pt x="1390742" y="3543351"/>
                  </a:lnTo>
                  <a:lnTo>
                    <a:pt x="1360573" y="3579713"/>
                  </a:lnTo>
                  <a:lnTo>
                    <a:pt x="1330215" y="3615800"/>
                  </a:lnTo>
                  <a:lnTo>
                    <a:pt x="1299663" y="3651601"/>
                  </a:lnTo>
                  <a:lnTo>
                    <a:pt x="1268908" y="3687107"/>
                  </a:lnTo>
                  <a:lnTo>
                    <a:pt x="1237946" y="3722310"/>
                  </a:lnTo>
                  <a:lnTo>
                    <a:pt x="1206768" y="3757199"/>
                  </a:lnTo>
                  <a:lnTo>
                    <a:pt x="1175370" y="3791764"/>
                  </a:lnTo>
                  <a:lnTo>
                    <a:pt x="1143744" y="3825998"/>
                  </a:lnTo>
                  <a:lnTo>
                    <a:pt x="1111884" y="3859888"/>
                  </a:lnTo>
                  <a:lnTo>
                    <a:pt x="1079783" y="3893428"/>
                  </a:lnTo>
                  <a:lnTo>
                    <a:pt x="1047435" y="3926606"/>
                  </a:lnTo>
                  <a:lnTo>
                    <a:pt x="1014833" y="3959413"/>
                  </a:lnTo>
                  <a:lnTo>
                    <a:pt x="981971" y="3991840"/>
                  </a:lnTo>
                  <a:lnTo>
                    <a:pt x="948842" y="4023878"/>
                  </a:lnTo>
                  <a:lnTo>
                    <a:pt x="915441" y="4055516"/>
                  </a:lnTo>
                  <a:lnTo>
                    <a:pt x="881759" y="4086746"/>
                  </a:lnTo>
                  <a:lnTo>
                    <a:pt x="847791" y="4117557"/>
                  </a:lnTo>
                  <a:lnTo>
                    <a:pt x="813531" y="4147941"/>
                  </a:lnTo>
                  <a:lnTo>
                    <a:pt x="778971" y="4177888"/>
                  </a:lnTo>
                  <a:lnTo>
                    <a:pt x="744106" y="4207388"/>
                  </a:lnTo>
                  <a:lnTo>
                    <a:pt x="708929" y="4236431"/>
                  </a:lnTo>
                  <a:lnTo>
                    <a:pt x="673432" y="4265009"/>
                  </a:lnTo>
                  <a:lnTo>
                    <a:pt x="637611" y="4293112"/>
                  </a:lnTo>
                  <a:lnTo>
                    <a:pt x="601458" y="4320730"/>
                  </a:lnTo>
                  <a:lnTo>
                    <a:pt x="564967" y="4347854"/>
                  </a:lnTo>
                  <a:lnTo>
                    <a:pt x="528131" y="4374474"/>
                  </a:lnTo>
                  <a:lnTo>
                    <a:pt x="490943" y="4400581"/>
                  </a:lnTo>
                  <a:lnTo>
                    <a:pt x="453398" y="4426165"/>
                  </a:lnTo>
                  <a:lnTo>
                    <a:pt x="415489" y="4451217"/>
                  </a:lnTo>
                  <a:lnTo>
                    <a:pt x="377209" y="4475727"/>
                  </a:lnTo>
                  <a:lnTo>
                    <a:pt x="338552" y="4499686"/>
                  </a:lnTo>
                  <a:lnTo>
                    <a:pt x="299511" y="4523084"/>
                  </a:lnTo>
                  <a:lnTo>
                    <a:pt x="260080" y="4545912"/>
                  </a:lnTo>
                  <a:lnTo>
                    <a:pt x="220252" y="4568160"/>
                  </a:lnTo>
                  <a:lnTo>
                    <a:pt x="180021" y="4589819"/>
                  </a:lnTo>
                  <a:lnTo>
                    <a:pt x="139380" y="4610879"/>
                  </a:lnTo>
                  <a:lnTo>
                    <a:pt x="98323" y="4631331"/>
                  </a:lnTo>
                  <a:lnTo>
                    <a:pt x="56844" y="4651165"/>
                  </a:lnTo>
                  <a:lnTo>
                    <a:pt x="14935" y="4670371"/>
                  </a:lnTo>
                  <a:lnTo>
                    <a:pt x="0" y="4676921"/>
                  </a:lnTo>
                </a:path>
              </a:pathLst>
            </a:custGeom>
            <a:ln w="24995">
              <a:solidFill>
                <a:srgbClr val="332C2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096307" y="3131096"/>
              <a:ext cx="5229225" cy="5229225"/>
            </a:xfrm>
            <a:custGeom>
              <a:avLst/>
              <a:gdLst/>
              <a:ahLst/>
              <a:cxnLst/>
              <a:rect l="l" t="t" r="r" b="b"/>
              <a:pathLst>
                <a:path w="5229225" h="5229225">
                  <a:moveTo>
                    <a:pt x="5229225" y="0"/>
                  </a:moveTo>
                  <a:lnTo>
                    <a:pt x="0" y="0"/>
                  </a:lnTo>
                  <a:lnTo>
                    <a:pt x="0" y="5229225"/>
                  </a:lnTo>
                  <a:lnTo>
                    <a:pt x="5229225" y="5229225"/>
                  </a:lnTo>
                  <a:lnTo>
                    <a:pt x="5229225" y="0"/>
                  </a:lnTo>
                  <a:close/>
                </a:path>
              </a:pathLst>
            </a:custGeom>
            <a:solidFill>
              <a:srgbClr val="332C2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75213" y="2417800"/>
              <a:ext cx="5943599" cy="5943599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0" y="5482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754908"/>
            <a:ext cx="18288000" cy="47625"/>
          </a:xfrm>
          <a:custGeom>
            <a:avLst/>
            <a:gdLst/>
            <a:ahLst/>
            <a:cxnLst/>
            <a:rect l="l" t="t" r="r" b="b"/>
            <a:pathLst>
              <a:path w="18288000" h="47625">
                <a:moveTo>
                  <a:pt x="18287988" y="0"/>
                </a:moveTo>
                <a:lnTo>
                  <a:pt x="0" y="0"/>
                </a:lnTo>
                <a:lnTo>
                  <a:pt x="0" y="47625"/>
                </a:lnTo>
                <a:lnTo>
                  <a:pt x="18287988" y="47625"/>
                </a:lnTo>
                <a:lnTo>
                  <a:pt x="18287988" y="0"/>
                </a:lnTo>
                <a:close/>
              </a:path>
            </a:pathLst>
          </a:custGeom>
          <a:solidFill>
            <a:srgbClr val="332C2C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23674" y="5044846"/>
            <a:ext cx="2524556" cy="430453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25765" y="8233473"/>
            <a:ext cx="2469197" cy="347662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604289" y="4413389"/>
            <a:ext cx="7544434" cy="3761351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60"/>
              </a:spcBef>
            </a:pP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Learn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114" dirty="0">
                <a:solidFill>
                  <a:srgbClr val="332C2C"/>
                </a:solidFill>
                <a:latin typeface="Verdana"/>
                <a:cs typeface="Verdana"/>
              </a:rPr>
              <a:t>how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6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streamline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rental </a:t>
            </a:r>
            <a:r>
              <a:rPr sz="3450" spc="-10">
                <a:solidFill>
                  <a:srgbClr val="332C2C"/>
                </a:solidFill>
                <a:latin typeface="Verdana"/>
                <a:cs typeface="Verdana"/>
              </a:rPr>
              <a:t>operations</a:t>
            </a:r>
            <a:r>
              <a:rPr sz="3450" spc="-27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5" smtClean="0">
                <a:solidFill>
                  <a:srgbClr val="332C2C"/>
                </a:solidFill>
                <a:latin typeface="Verdana"/>
                <a:cs typeface="Verdana"/>
              </a:rPr>
              <a:t>using</a:t>
            </a:r>
            <a:r>
              <a:rPr lang="en-US" sz="3450" spc="-26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lang="en-US" sz="3450" spc="-265" dirty="0" smtClean="0">
                <a:solidFill>
                  <a:srgbClr val="332C2C"/>
                </a:solidFill>
                <a:latin typeface="Verdana"/>
                <a:cs typeface="Verdana"/>
              </a:rPr>
              <a:t>                </a:t>
            </a:r>
            <a:r>
              <a:rPr sz="3450" spc="-20" smtClean="0">
                <a:solidFill>
                  <a:srgbClr val="332C2C"/>
                </a:solidFill>
                <a:latin typeface="Verdana"/>
                <a:cs typeface="Verdana"/>
              </a:rPr>
              <a:t>predictions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.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85" dirty="0">
                <a:solidFill>
                  <a:srgbClr val="332C2C"/>
                </a:solidFill>
                <a:latin typeface="Verdana"/>
                <a:cs typeface="Verdana"/>
              </a:rPr>
              <a:t>From</a:t>
            </a:r>
            <a:r>
              <a:rPr sz="3450" spc="-26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inventory </a:t>
            </a:r>
            <a:r>
              <a:rPr sz="3450" spc="110" dirty="0">
                <a:solidFill>
                  <a:srgbClr val="332C2C"/>
                </a:solidFill>
                <a:latin typeface="Verdana"/>
                <a:cs typeface="Verdana"/>
              </a:rPr>
              <a:t>management</a:t>
            </a:r>
            <a:r>
              <a:rPr sz="3450" spc="-27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7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50" dirty="0">
                <a:solidFill>
                  <a:srgbClr val="332C2C"/>
                </a:solidFill>
                <a:latin typeface="Verdana"/>
                <a:cs typeface="Verdana"/>
              </a:rPr>
              <a:t>pricing </a:t>
            </a:r>
            <a:r>
              <a:rPr sz="3450" spc="-85" dirty="0">
                <a:solidFill>
                  <a:srgbClr val="332C2C"/>
                </a:solidFill>
                <a:latin typeface="Verdana"/>
                <a:cs typeface="Verdana"/>
              </a:rPr>
              <a:t>strategies,</a:t>
            </a:r>
            <a:r>
              <a:rPr sz="3450" spc="-215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50" dirty="0">
                <a:solidFill>
                  <a:srgbClr val="332C2C"/>
                </a:solidFill>
                <a:latin typeface="Verdana"/>
                <a:cs typeface="Verdana"/>
              </a:rPr>
              <a:t>leverage</a:t>
            </a:r>
            <a:r>
              <a:rPr sz="34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data-</a:t>
            </a:r>
            <a:r>
              <a:rPr sz="3450" spc="-10" dirty="0">
                <a:solidFill>
                  <a:srgbClr val="332C2C"/>
                </a:solidFill>
                <a:latin typeface="Verdana"/>
                <a:cs typeface="Verdana"/>
              </a:rPr>
              <a:t>driven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insights</a:t>
            </a:r>
            <a:r>
              <a:rPr sz="34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to</a:t>
            </a:r>
            <a:r>
              <a:rPr sz="34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dirty="0">
                <a:solidFill>
                  <a:srgbClr val="332C2C"/>
                </a:solidFill>
                <a:latin typeface="Verdana"/>
                <a:cs typeface="Verdana"/>
              </a:rPr>
              <a:t>ensure</a:t>
            </a:r>
            <a:r>
              <a:rPr sz="34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70" dirty="0">
                <a:solidFill>
                  <a:srgbClr val="332C2C"/>
                </a:solidFill>
                <a:latin typeface="Verdana"/>
                <a:cs typeface="Verdana"/>
              </a:rPr>
              <a:t>optimal</a:t>
            </a:r>
            <a:r>
              <a:rPr sz="3450" spc="-21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20" dirty="0">
                <a:solidFill>
                  <a:srgbClr val="332C2C"/>
                </a:solidFill>
                <a:latin typeface="Verdana"/>
                <a:cs typeface="Verdana"/>
              </a:rPr>
              <a:t>bike </a:t>
            </a:r>
            <a:r>
              <a:rPr sz="3450" spc="-50" dirty="0">
                <a:solidFill>
                  <a:srgbClr val="332C2C"/>
                </a:solidFill>
                <a:latin typeface="Verdana"/>
                <a:cs typeface="Verdana"/>
              </a:rPr>
              <a:t>availability</a:t>
            </a:r>
            <a:r>
              <a:rPr sz="3450" spc="-28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85" dirty="0">
                <a:solidFill>
                  <a:srgbClr val="332C2C"/>
                </a:solidFill>
                <a:latin typeface="Verdana"/>
                <a:cs typeface="Verdana"/>
              </a:rPr>
              <a:t>and</a:t>
            </a:r>
            <a:r>
              <a:rPr sz="3450" spc="-28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65" dirty="0">
                <a:solidFill>
                  <a:srgbClr val="332C2C"/>
                </a:solidFill>
                <a:latin typeface="Verdana"/>
                <a:cs typeface="Verdana"/>
              </a:rPr>
              <a:t>enhance</a:t>
            </a:r>
            <a:r>
              <a:rPr sz="3450" spc="-280" dirty="0">
                <a:solidFill>
                  <a:srgbClr val="332C2C"/>
                </a:solidFill>
                <a:latin typeface="Verdana"/>
                <a:cs typeface="Verdana"/>
              </a:rPr>
              <a:t> </a:t>
            </a:r>
            <a:r>
              <a:rPr sz="3450" spc="-10">
                <a:solidFill>
                  <a:srgbClr val="332C2C"/>
                </a:solidFill>
                <a:latin typeface="Verdana"/>
                <a:cs typeface="Verdana"/>
              </a:rPr>
              <a:t>customer </a:t>
            </a:r>
            <a:endParaRPr sz="345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578851" y="1782915"/>
            <a:ext cx="4822825" cy="1429385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 marR="5080">
              <a:lnSpc>
                <a:spcPts val="5030"/>
              </a:lnSpc>
              <a:spcBef>
                <a:spcPts val="1100"/>
              </a:spcBef>
            </a:pPr>
            <a:r>
              <a:rPr sz="5000" spc="-170" dirty="0"/>
              <a:t>Optimizing</a:t>
            </a:r>
            <a:r>
              <a:rPr sz="5000" spc="-210" dirty="0"/>
              <a:t> </a:t>
            </a:r>
            <a:r>
              <a:rPr sz="5000" spc="-165" dirty="0"/>
              <a:t>Rental </a:t>
            </a:r>
            <a:r>
              <a:rPr sz="5000" spc="-60" dirty="0"/>
              <a:t>Operations</a:t>
            </a:r>
            <a:endParaRPr sz="5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456</Words>
  <Application>Microsoft Office PowerPoint</Application>
  <PresentationFormat>Custom</PresentationFormat>
  <Paragraphs>50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CAPSTONE PROJECT</vt:lpstr>
      <vt:lpstr>OUTLINE</vt:lpstr>
      <vt:lpstr>Slide 3</vt:lpstr>
      <vt:lpstr>Slide 4</vt:lpstr>
      <vt:lpstr>Data Collection/Preprocessing</vt:lpstr>
      <vt:lpstr>Machine Learning Algorithms</vt:lpstr>
      <vt:lpstr>Predictive Modeling Techniques</vt:lpstr>
      <vt:lpstr>DEPLOYMENT</vt:lpstr>
      <vt:lpstr>Optimizing Rental Operations</vt:lpstr>
      <vt:lpstr>Personalized Marketing Strategies</vt:lpstr>
      <vt:lpstr>Dynamic Pricing Optimization</vt:lpstr>
      <vt:lpstr>EVALUATION</vt:lpstr>
      <vt:lpstr>Enhancing User Experience</vt:lpstr>
      <vt:lpstr>RESULT</vt:lpstr>
      <vt:lpstr>CONCLUSION</vt:lpstr>
      <vt:lpstr>Slide 16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cp:lastModifiedBy>mce</cp:lastModifiedBy>
  <cp:revision>1</cp:revision>
  <dcterms:created xsi:type="dcterms:W3CDTF">2024-04-17T06:33:41Z</dcterms:created>
  <dcterms:modified xsi:type="dcterms:W3CDTF">2024-04-16T06:49:20Z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2024-04-17T00:00:00Z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2024-04-17T00:00:00Z</vt:filetime>
  </property>
  <property fmtid="{D5CDD505-2E9C-101B-9397-08002B2CF9AE}" pid="5" name="Producer">
    <vt:lpwstr>GPL Ghostscript 10.02.0</vt:lpwstr>
  </property>
</Properties>
</file>